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328" r:id="rId3"/>
    <p:sldId id="348" r:id="rId4"/>
    <p:sldId id="329" r:id="rId5"/>
    <p:sldId id="331" r:id="rId6"/>
    <p:sldId id="336" r:id="rId7"/>
    <p:sldId id="349" r:id="rId8"/>
    <p:sldId id="350" r:id="rId9"/>
    <p:sldId id="359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43" r:id="rId18"/>
    <p:sldId id="344" r:id="rId19"/>
    <p:sldId id="351" r:id="rId20"/>
    <p:sldId id="345" r:id="rId21"/>
    <p:sldId id="369" r:id="rId22"/>
    <p:sldId id="352" r:id="rId23"/>
    <p:sldId id="353" r:id="rId24"/>
    <p:sldId id="354" r:id="rId25"/>
    <p:sldId id="346" r:id="rId26"/>
    <p:sldId id="332" r:id="rId27"/>
    <p:sldId id="333" r:id="rId28"/>
    <p:sldId id="335" r:id="rId29"/>
    <p:sldId id="356" r:id="rId30"/>
    <p:sldId id="355" r:id="rId31"/>
    <p:sldId id="334" r:id="rId32"/>
    <p:sldId id="370" r:id="rId33"/>
    <p:sldId id="384" r:id="rId34"/>
    <p:sldId id="358" r:id="rId35"/>
    <p:sldId id="337" r:id="rId36"/>
    <p:sldId id="338" r:id="rId37"/>
    <p:sldId id="339" r:id="rId38"/>
    <p:sldId id="340" r:id="rId39"/>
    <p:sldId id="341" r:id="rId40"/>
    <p:sldId id="372" r:id="rId41"/>
    <p:sldId id="376" r:id="rId42"/>
    <p:sldId id="373" r:id="rId43"/>
    <p:sldId id="374" r:id="rId44"/>
    <p:sldId id="375" r:id="rId45"/>
    <p:sldId id="360" r:id="rId46"/>
    <p:sldId id="361" r:id="rId47"/>
    <p:sldId id="377" r:id="rId48"/>
    <p:sldId id="362" r:id="rId49"/>
    <p:sldId id="363" r:id="rId50"/>
    <p:sldId id="364" r:id="rId51"/>
    <p:sldId id="365" r:id="rId52"/>
    <p:sldId id="366" r:id="rId53"/>
    <p:sldId id="368" r:id="rId54"/>
    <p:sldId id="367" r:id="rId55"/>
    <p:sldId id="257" r:id="rId56"/>
    <p:sldId id="258" r:id="rId57"/>
    <p:sldId id="314" r:id="rId58"/>
    <p:sldId id="391" r:id="rId59"/>
    <p:sldId id="259" r:id="rId60"/>
    <p:sldId id="260" r:id="rId61"/>
    <p:sldId id="261" r:id="rId62"/>
    <p:sldId id="390" r:id="rId63"/>
    <p:sldId id="262" r:id="rId64"/>
    <p:sldId id="263" r:id="rId65"/>
    <p:sldId id="315" r:id="rId66"/>
    <p:sldId id="316" r:id="rId67"/>
    <p:sldId id="297" r:id="rId68"/>
    <p:sldId id="298" r:id="rId69"/>
    <p:sldId id="385" r:id="rId70"/>
    <p:sldId id="386" r:id="rId71"/>
    <p:sldId id="387" r:id="rId72"/>
    <p:sldId id="299" r:id="rId73"/>
    <p:sldId id="388" r:id="rId74"/>
    <p:sldId id="300" r:id="rId75"/>
    <p:sldId id="389" r:id="rId76"/>
    <p:sldId id="301" r:id="rId77"/>
    <p:sldId id="302" r:id="rId78"/>
    <p:sldId id="273" r:id="rId79"/>
    <p:sldId id="274" r:id="rId80"/>
    <p:sldId id="275" r:id="rId81"/>
    <p:sldId id="378" r:id="rId82"/>
    <p:sldId id="380" r:id="rId83"/>
    <p:sldId id="276" r:id="rId84"/>
    <p:sldId id="277" r:id="rId85"/>
    <p:sldId id="317" r:id="rId86"/>
    <p:sldId id="278" r:id="rId87"/>
    <p:sldId id="279" r:id="rId88"/>
    <p:sldId id="280" r:id="rId89"/>
    <p:sldId id="283" r:id="rId90"/>
    <p:sldId id="282" r:id="rId91"/>
    <p:sldId id="284" r:id="rId92"/>
    <p:sldId id="285" r:id="rId93"/>
    <p:sldId id="286" r:id="rId94"/>
    <p:sldId id="294" r:id="rId95"/>
    <p:sldId id="287" r:id="rId96"/>
    <p:sldId id="381" r:id="rId97"/>
    <p:sldId id="382" r:id="rId98"/>
    <p:sldId id="288" r:id="rId99"/>
    <p:sldId id="289" r:id="rId100"/>
    <p:sldId id="290" r:id="rId101"/>
    <p:sldId id="291" r:id="rId102"/>
    <p:sldId id="293" r:id="rId103"/>
    <p:sldId id="383" r:id="rId104"/>
    <p:sldId id="303" r:id="rId105"/>
    <p:sldId id="304" r:id="rId106"/>
    <p:sldId id="306" r:id="rId107"/>
    <p:sldId id="307" r:id="rId108"/>
    <p:sldId id="308" r:id="rId109"/>
    <p:sldId id="309" r:id="rId110"/>
    <p:sldId id="310" r:id="rId111"/>
    <p:sldId id="393" r:id="rId112"/>
    <p:sldId id="311" r:id="rId113"/>
    <p:sldId id="394" r:id="rId114"/>
    <p:sldId id="312" r:id="rId115"/>
    <p:sldId id="392" r:id="rId116"/>
    <p:sldId id="313" r:id="rId117"/>
    <p:sldId id="342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3774" autoAdjust="0"/>
  </p:normalViewPr>
  <p:slideViewPr>
    <p:cSldViewPr snapToGrid="0">
      <p:cViewPr varScale="1">
        <p:scale>
          <a:sx n="64" d="100"/>
          <a:sy n="64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30:47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22051 4415 0,'25'0'109,"248"25"-78,-248 0-31,0-25 0,24 0 16,-24 25-16,25-25 0,-26 0 0,51 0 16,-26 0-16,26 0 0,-1 0 0,-24 0 15,24 0-15,323 0 31,-322 0-31,-1 0 0,25 0 0,-24 0 16,-1 0-16,25 0 0,1 0 0,445 0 16,-123 0 15,-298 0-31,-25 0 0,124 0 16,-99 0-16,-24 0 0,-1 0 15,0 0-15,0 0 0,25 0 0,-49 0 0,123 0 16,-99 0-16,174 0 15,-174-25-15,249 25 16,-249 0-16,174 0 16,-199 0-16,1-25 15,148 25-15,-99 0 16,-25 0-16,0 0 0,50-25 0,-50 25 16,1-25-16,24 25 0,0 0 0,-25 0 15,50 0-15,-50 0 0,25 0 0,347 0 31,-372-24-31,422 24 32,-471 0-32,0 0 0,49 0 15,-50 0-15,1 0 0,0 0 0,-26 0 16,1 0-16,25 0 0,-25 0 16,24 0-1,-49-25 79,-74-25-63,24 25-31</inkml:trace>
  <inkml:trace contextRef="#ctx0" brushRef="#br0" timeOffset="1978.45">3225 6201 0,'24'0'47,"26"0"15,24 50-31,-74-25-31,50-25 0,-25 0 0,49 0 16,1 49-16,-1-24 0,472 0 16,-422-25-1,297 0-15,-296 0 16,23 0-16,100 0 0,-99 0 16,-25 0-16,-25 0 0,50 0 15,-25 0-15,25 0 0,-50 0 0,25 0 0,-24 0 16,48 0-16,-48 0 0,123 0 15,-99 0-15,149 0 16,-174 0-16,199 0 16,49 0-1,-248 0-15,-24 0 0,24 0 0,-25 0 16,1 0-16,24 0 0,-25 0 0,1 0 16,-1 0-16,25 25 0,199-1 15,173-24 1,1 0-1,-373 0-15,-25 0 16,100 0-16,-75 0 0,0 0 0,-24 0 16,-1 0-16,0 0 0,1 0 15,-26 0-15,1 0 0,0-24 0,24 24 16,-24 0-16,49 0 0,-25 0 0,100 0 16,-100 0-1,125 0-15,-125 0 16,-24 0-16,49 0 15,-25 0-15,-24 0 0,49 0 16,-49 0-16,-25 0 0,0 0 0,-1 0 0,1 0 16,0 0-16,0 0 15,0 0 95,-25-25-95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22:05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16818 14064 0,'24'0'140,"1"0"-124,0 0 0,0 0 15,0 0 16,24 0-32,-24 0-15,0 0 16,24 0 0,-24 0-16,0 0 31,25 0-15,-26 0-1,26 0 1,0 0-1,49 0 1,-25 0 0,26 0-1,-1 0 1,-50 0 15,-24 0-31,0 0 0,0 0 0,24 0 16,51 0-1,24 0 1,0 0 0,-100 0-1,1 0-15,25 0 16,-25 0-16,24 0 0,-24 0 16,25 0-1,-1 0 1,-24 0-1,0 0-15,25 0 16,-26 0-16,1 0 0,74 0 16,149-25-1,-173 1-15,148-1 16,174-25 0,-149 25-1,-124 1 1,-50 24-1</inkml:trace>
  <inkml:trace contextRef="#ctx0" brushRef="#br0" timeOffset="2119.75">13072 13965 0,'25'0'94,"49"0"-63,-49 0-16,99 0 17,0 25-17,-99-25-15,0 0 0,124 49 16,-75-49 15,0 0-15,-49 0-1,25 0-15,-25 0 0,49 0 16,25 0 0,-49 0-16,49 0 15,75 0 1,-125 0 0,26 0-1,-50 0 32,-1 0-31,1 0-16,0 0 31,0 0-15,24 0-1,-24 0 1,0 0-1,0 0 32,24 0-31,-24 0 0,0 0 15,0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1T11:15:4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21754 8657 0,'0'-25'31,"99"25"126,0 0-142,-49 0-15,495 74 16,-247-24 15,-223-25-31,24-25 0,-50 0 0,51 25 16,-26-25-16,0 0 0,1 0 0,-1 0 15,1 0-15,148 0 16,50 49 0,-224-49-16,199 0 15,0 75 1,25-51 0,0 1 15,-223-25-31,-1 0 0,75 0 15,199 25 1,-75-25 0,-50 0-1,-123 0-15,297 0 32,-199-25-17,-123 25-15,-25-25 16,24 25-16,1-24 0,198-26 15,-223 50-15,124-25 16,-100 25-16,75 0 16,25-49-1,-74 49 1,-51 0-16,51 0 0,173-50 31,-25-24-15,-24 49-1,-125 25-15,75-50 16,74 25 0,-173 25-16,24-24 0,50 24 15,124 0 1,-74 0 0,-50 0-1,-99 0 1,24 0-1,-24 0-15,0 0 16,124 0 0,-75 0-1,0 0 1,-49 0-16,25 0 16,0 0-1,-26 0-15,26 0 31,49 0-15,-49 0 0,-25 0 15,49 0 0,0 0-15,-24 0-1,0 0 1,-26 0 0</inkml:trace>
  <inkml:trace contextRef="#ctx0" brushRef="#br0" timeOffset="1327.41">3497 10567 0,'0'-25'62,"50"0"-46,149 25 15,24 0-15,-149 0-16,149 0 16,273 0-1,1 0 1,98 0-1,-421 0-15,-50 0 0,173 25 16,199-25 0,-396 0-16,98 25 15,-99 0 1,-74-25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36:11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14114 11857 0,'25'0'219,"-1"0"-188,76 0 0,-76 0-31,76 0 16,-51 24-1,-24-24 1,25 25 0,-1-25-1,150 25 1,-125-25 15,-49 0-31,74 0 16,-74 0-16,49 0 15,26 0 1,-51 0-16,-24 0 16,25 0-16,-1-25 15,-24 25-15,50 0 31,-51 0-31,51 0 16,-1 0-16,-49 0 0,0 0 0,24 0 31,-24 0-31,0 0 0,74 0 32,50 0-17,-124 0 1,0 0-16,24 0 15,26 0 1,73 0 15,-123 0-31,50 0 16,-26 0-16,26 0 16,-50 0-16,-1 0 15,51 0-15,-50 0 0,-1 0 0,26 0 16,0-25-1,-26 25-15,1 0 0,0 0 0,0 0 16,24-24 0,100 24 15,-124 0-31,25 0 16,98 0 15,-73 0-16,24 0 1,-24 0 0,-1 0-1,-49 0-15,0 0 16,24 0-16,26 0 16,-1 0-1,-49 0 1,24 0-16,-24 0 15,25 0-15,24 0 16,-24 0 15,-25 0-31,-1 0 0,1 0 0,25 0 16,-1 0 0,1 0-16,0 0 15,-26 0-15,51 0 16,-25 0-16,-26 0 0,51 0 15,-50 0-15,24 0 0,26-25 16,-51 25-16,1 0 0,0 0 16,0 0-16,0 0 0,24 0 15,1 0-15,-25 0 0,-1 0 0,1 0 0,50 0 16,-26 0-16,-24-25 0,74 25 16,-74 0-16,74 0 15,1 0 16,-76 0-31,26 0 0,-25 0 0,0 0 0,-1 0 16,26 0-16,-25 0 0,24 0 0,-24 0 16,25 0-16,-1 0 0,249 0 31,-248 0-31,-1 0 0,249 0 31,-273 0-31,24 0 0,1 0 0,0 0 16,222-25 15,-247 25-31,0 0 16,74 0-16,-74 0 0,25 0 15,24 0-15,-24 0 0,-1 0 16,1 0-16,24 0 0,-49 0 16,25 0-16,-25 0 0,24 0 0,-24 0 15,25 0-15,-26 0 0,1 0 0,25 0 16,198 0 15,-75 0-31,-123 0 16,0 0-16,24 0 0,125 0 15,-150 0 1,-24 0-16,49 0 0,-24 0 16,-25 0-16,0 0 0,99 0 15,-100 0-15,51 0 16,-50 0-16,-1 0 0,51 0 15,-50 0-15,-1 0 0,51 0 16,-50 0-16,-1 0 0,26 0 0,124 0 31,-125 0-15,1 0-16,0 0 0,-1 25 0,224-25 16,-223 0-1,-1 0-15,1 0 0,-25 0 16,24 0-1,-24 0-15,49 0 0,-24 0 0,-25 0 16,24 0-16,26 0 16,173 0-1,-198 0-15,24 0 0,0 0 16,-49 0-16,99 0 16,-74 0-16,-25 0 0,49 0 0,-49 0 15,24 0-15,-24 0 0,25 0 0,-1 0 16,26 0-16,-26 0 0,1 0 0,25 0 15,-26 0-15,75 0 16,-74 0-16,123 0 16,-123 0-16,0 0 15,-1 0-15,50 0 0,-24 0 16,-26 0-16,-24 0 16,0 0-16,25 0 0,-1 0 0,1 0 15,-1 0-15,1 0 0,0 0 0,-1 0 16,1 0-16,0 0 0,173 0 15,-50 0 1,-98 0 0,-26 0-16,26 0 0,-26 0 0,1 0 15,24 0-15,-24 0 0,74 0 16,75 0 0,-175 0-16,76-25 15,-76 25-15,1 0 0,0 0 16,0 0-16,-25-25 0,25 25 15,24 0 64,-24 0-33,49 0-14,-49 0-32,50 0 15,-26 0 95,50 0-79,-49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22:45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13469 14610 0,'25'0'172,"0"0"-126,24 0-30,1 25 15,99 0-15,-100-25-16,50 24 31,1-24-15,-26 50 15,-49-50-15,24 0 31,1 0-32,-25 0-15,74 0 16,-74 0-16,0 0 0,0 0 15,24 0-15,26 0 16,-1 0 0,-74 25-16,25-25 0,24 0 15,1 0 1,-25 0 0,24 0-1,1 0 1,0 0-1,123 0 1,-148 0-16,74 0 16,-74 0-16,74 0 15,-74 0-15,0 0 16,25 0-16,-26 0 0,1 0 16,25 0-1,-25 0-15,49 0 31,0 0-15,-24 0 15,173 0 1,-148 0-17,-1 0 1,0 0-1,50 0 1,-49 0 0,24 0-1,-24 0 1,98 0 0,-123 0-16,74 0 31,-50-25-31,-24 25 0,24 0 15,-24 0-15,-1 0 0,100 0 16,248 0 15,-273 0-15,-25 0 0,1 0-1,-51 0 1,-24 0-16,25 0 15,-1 0-15,26 0 16,148 0 0,-49 0-1,-1-25 1,-49 25 15,0 0-15,-124-25-16,25 25 15,0 0 17,99 0-17,-99 0-15,-1 0 0,76 0 16,-51-24-16,-24 24 0,25 0 0,-1 0 16,1 0-16,49-25 15,25 25 1,-74-25-1,-25 25 64,49 0-64,0 0 16,50 0-15,-99 0-16,0 0 16,0 0-16,0 0 0,24 0 15,50 0 17,25 0-17,-24 0 1,-75 0-16,-1 0 0,1 0 15,50 0 1,-26 0 0,-24 0 31,248 0-32,-199 0-15,149 0 31,-173 0-31,124 0 16,-100 0-16,1 0 16,-51 0-16,1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24:10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10939 15354 0,'25'0'172,"-1"0"-156,76 0 0,-26 0-1,-49 0 1,25 0-16,-26 0 15,26 0-15,24 0 16,26 0 15,-76 0-31,1 0 0,25 0 0,24 0 16,-24 0-16,74 0 16,124 0-1,-74 0 1,-50 0-1,-75 0 1,26 0 0,-26 0-1,174 0 17,199 0-1,0 0 0,-397 0-31,24 0 0,1 0 0,-25 0 0,-1 0 0,100 25 16,25-25-1,-25 0 17,0 0-17,50 0 16,-149 0-31,124 25 32,-50 0-1,25-25-15,49 0-1,-148 0-15,25 0 0,-1 0 0,26 0 16,-26 0-16,76 0 15,-1 0 1,-25 0 0,25 0-1,-50 0 1,-24 0-16,74 0 16,149 0-1,-124 0 1,24 0-1,-123 0-15,24 0 16,-49 0-16,0 0 0,0 0 31,-1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28:12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4366 10964 0,'0'24'203,"0"1"-187,24 0 125,1 0-63,0-25-31,0 0-16,0 25 16,-1-25-16,26 0 32,-25 24-48,24-24 1,-24 0-1,0 0 1,0 0 15,0 0-15,-1 0 0,1 0-16,0 0 15,0 0 1,0 0-1,0 0 1,-1 0 0,1 25-1,0-25 1,0 0 15,0 0-15,-1 0-1,1 0 17,0 0-17,25 0 1,-26 0 0,26 0 15,24 0-16,1 0 1,-26 0 0,26 0-1,-50 0 17,-1 0-17,1 0 32,0 0-31,0 0-1,0 0 1,24 0 0,1 0-1,-1 0 1,-24 0-1,0 0-15,0 0 0,0 0 16,49 0 0,-49 0-16,74 0 15,-74 0-15,74 0 16,-74 0-16,99 0 16,0 0-1,-99 0-15,99 0 16,0 0 15,-99 0-31,-1 0 0,150 25 16,-99-25-1,-26 0 17,1 0-17,-1 0 1,26 0-1,-1 0 1,-49 0-16,0 0 0,24 0 16,1 0-1,0 25 1,-1-25-16,-24 0 16,74 0-1,0 0 1,1 0 15,-51 0-31,-24 0 0,0 0 0,0 0 0,0 0 0,-1 0 0,1 0 16,0 0-16,0 0 0,49 0 31,75 0 0,-75 0-15,1 0-1,123 0 17,-24 0-17,-100 0 17,1 0-17,-50 0-15,-1 0 31,51 0-15,-26 0-16,-24 0 16,0 0-1,25 0 1,24 0 0,50 0-1,-74 0-15,-26 0 0,1 0 0,0 0 16,25 0-16,98 0 15,-24 0 1,-24 0 0,-51 0-1,26 0 48,123 0-32,-173 0-31,0 0 16,0 0-16,24 0 0,50 0 31,-74 0 63,25-25-79,-25 25-15,-1 0 16,1 0 31,50 0 0,73-50-16,-98 50-31,0 0 0,-26-24 0,1 24 16,25 0-16,74 0 15,-74 0 16</inkml:trace>
  <inkml:trace contextRef="#ctx0" brushRef="#br0" timeOffset="3249.22">12328 10988 0,'0'25'140,"0"0"-109,0 0-15,0 0 15,25-25-15,0 24 0,24-24-1,1 0 1,-1 0-1,1 25 17,124-25-1,-75 0-31,-25 0 31,25 0 0,-49 0-31,-25 0 16,49 25 0,-49 0-16,0-25 0,0 0 0,24 0 15,-24 0-15,0 0 0,49 0 16,50 0 0,-74 0-1,24 0 1,-24 0-1,-25 0-15,24 0 16,125 0 15,198 0 1,-223 0-17,-99 0-15,-26 0 0,1 0 0,198 0 16,-198 0-16,74 0 31,-74 0-31,50 0 16,-51 0-16,1 0 0,74-25 15,-74 25 1,25 0-16,-25 0 31,-1 0-15,1 0 15,0 0 0,0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39:0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9227 9872 0,'0'25'109,"25"0"-77,25 0-17,-25-25-15,-1 0 0,-24 24 0,25-24 16,0 0-16,-25 25 0,50 0 0,-26-25 15,1 0-15,25 0 0,-25 25 0,-1 0 16,26-25-16,0 0 0,24 0 16,174 74-1,-173-49-15,-26 0 16,100-25-16,-75 0 0,1 0 16,-1 0-16,25 0 0,1 0 0,-1 0 15,0 0-15,0 0 0,50 0 16,-25 0-16,-25 0 0,50 0 0,-25 0 15,-25 0-15,224 0 0,-249 0 16,224 0-16,-199 0 0,199 0 16,-1 0-1,-222 0 1,-25 0-16,-1 0 0,-24 0 0,25 0 16,-26 0-16,1 0 0,0 0 0,25 0 31,-1 0 78,75 0-93,-99 0-1,25 0-15,-26 0 0,26 0 0,0 0 16,-26 0-16,26 0 0,24 0 0,-24 0 16,24 0-16,1 0 0,-1 0 0,1 0 15,24 0-15,0 0 0,50 0 0,-25 0 16,25 0-16,273-75 16,-298 51-16,-25 24 0,50-25 15,-125 0-15,1 25 0,0 0 16</inkml:trace>
  <inkml:trace contextRef="#ctx0" brushRef="#br0" timeOffset="651.79">13345 10740 0,'149'497'16,"-298"-994"-16,422 1490 15,-248-845-15,24-24 16,-24 50-16,25-25 0,-26 0 0,1-50 16,0 50-16,25-75 0,-26 25 0,1 25 15,0 50-15,0-124 0,0-1 16,-25 1-16,24-25 0,-24 0 0,0-1 31</inkml:trace>
  <inkml:trace contextRef="#ctx0" brushRef="#br0" timeOffset="1207.08">13196 10567 0,'0'0'16,"-50"25"0,1 74-1,-1 74 1,25-148-1,1 0-15,24 0 0,-25 0 0,25-1 32,-25 26-17</inkml:trace>
  <inkml:trace contextRef="#ctx0" brushRef="#br0" timeOffset="1494.38">13122 10393 0,'24'0'0,"1"0"0,-74 0 0,123 25 16,-24 25-16,-25-26 0,-1 1 15,1 0-15,0 0 0,25 24 16,74 100 0,-100-124-16,1 25 0,0-50 0,0 49 15,24-24-15,-24 0 0,0 0 0,0-1 16,0 1-16,-25 0 0,24-25 0,1 25 15,0-25-15,-25 25 0,25-1 0,24 1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28:27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19025 8186 0,'25'0'218,"49"0"-202,-24 24 0,0 1-1,-26-25-15,51 0 16,-1 0-1,-24 25-15,-1-25 16,51 0 0,-75 0-16,-1 0 0,1 0 15,25 0-15,24 0 32,-49 0-32,49 0 15,50 0 1,0 0-1,25 0 1,-99 0-16,99 0 16,-100 0-16,-24 0 0,49 0 15,1 0-15,-50 0 0,99 0 16,-25 0 0,-25 0-1,-24 0 1,-25 0-16,24 0 47,26 0-32,-1 0 1,25 0 0,25 0-1,0 0 1,-74 0-16,49 0 15,-49 0-15,24 0 16,75 0 0,-50 0-1,-24 50 1,-1-50 0,1 0-1,-1 0 1,25 0-1,-24 0 1,49 0 0,-99 0-16,74 0 15,0 0 1,0 0 15,25 0-15,-74 0 15,-25 0-31,-1 0 16,1 0-1,0 0 1,0 0 31,49 0-32,-49 0-15,0 0 0,0 0 0,-1 0 16,1 0-16,25 0 0,-1 0 31,175 0-15,-150 0 15,273 0 0,-322 0-31,124 0 16,-99 0-16,347 0 16,-348 0-16,1 0 15,49 0-15,-49 0 16,-1 0-16,-24 0 0,25 0 0,-1 0 0,100 0 31,-50 0-15,-49 0-16,24 0 15,-24 0-15,-1 0 0,1 0 16,0 0-16,-1 0 0,1 0 16,124 0-1,-150 0-15,150 0 16,0 0 15,-100 0-31,124 0 16,26 0-1,-175 0-15,75 0 16,-49 0-16,-50 0 0,24 0 16,1 0-16,24-25 15,75 25 1,-25 0 0,25 0-1,-100 0-15,100 0 16,50 0-1,-150 0 1,-24 0-16,74 0 0,75 0 31,372 0-15,-149 0 15,-273 0-31,148 0 16,51 0-1,-224 0 1,-74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30:11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8855 7045 0,'0'24'125,"50"-24"-78,-25 0-31,-1 25-1,26-25 1,-25 0-16,25 0 31,-26 0-31,100 50 16,-49-25-1,-1-25 1,-49 0-16,25 24 16,-26-24-16,26 0 15,0 0 17,24 0-1,50 0 0,-25 25-15,-49 0-16,-1-25 15,26 0 1,-1 0 15,-24 0 0,-25 0-15,49 0 0,50 0-1,-99 0-15,0 0 0,49 0 16,-24 0-16,-25 0 0,-1 0 0,51 0 16,49 0-1,0 0 1,-25 0-1,0 0 1,-74 0 0,25 0-1,-1 0 1,1 0 0,-25 0-16,0 0 15,-1 0-15,1 0 16,0-25-16,25 25 0,-1 0 0,150 0 15,-150 0 1,26-25-16,-51 25 16,100 0-16,0-24 31,-99 24-31,0 0 0,25 0 16,74 0-1,0-25 1,-50 0-1,-49 25-15,25-25 16,-26 25 0,1 0-1,74-25 1,-24 25 0,24 0 15,-74 0-31,124 0 15,-100 0-15,1 0 32,173 0-17,-198 0-15,74 0 16,-74 0-16,74 0 31,-49 0-31,-1 0 16,26 0-1,-50 0-15,49 0 16,-24 0 31,-26 0-31,1 0-1,0 0 1,0 0-1,0 0-15,-1 0 16,1 0-16,0 0 0,0 0 16,49 0-1,-49 0 1,0 0-16,0 0 16,24 0-1,-24 0 1,25 0-1,-25 0-15,-1 0 16,26 0 0,-25 0-16,0 0 15,-1 0 63,26 0-62,-25 0 0,0 0-16,-1 0 0,1 0 0,149 0 31,-50 0-15,-99 0 15</inkml:trace>
  <inkml:trace contextRef="#ctx0" brushRef="#br0" timeOffset="6810.92">9277 14486 0,'0'-25'234,"50"0"-218,74 25-1,24 0 1,-123 0-16,50-24 16,-51 24-16,51 0 15,-1 0 17,-24 0-32,24 0 15,-24-25 16,49 25-15,-24 0 0,98 0-1,-24 0 1,-25 0 0,-99 0-16,0 0 0,-1 0 0,1 0 15,0 0-15,25 0 31,74 0-15,-100 0-16,175 0 16,-75 0 15,0 25-15,-25-25-1,-74 0-15,49 24 16,100-24-1,-149 0-15,124 0 16,-25 25 0,0-25-1,-25 0 1,-74 0-16,24 0 16,75 25-1,-49 0 1,74 0-1,-50-25 17,25 24-17,-99-24-15,24 0 16,1 0 0,-1 0-1,-24 0 1,0 0-1,50 0 1,-1 0 0,75 0-1,-124 0-15,99 25 16,24-25 0,-48 25-1,-1-25 1,-74 0-16,49 0 15,0 0 1,1 25 0,-1-25 15,26 25-15,-26-25-1,-49 0-15,24 24 0,1-24 0,-25 0 0,49 25 16,199 0 15,-124-25-15,49 25 15,-173-25-31,74 0 16,25 25 15,-74-25-31,49 0 15,-49 0-15,-1 24 0,26 1 16,-26-25-16,26 0 16,-1 25-1,25-25 1,25 0 0,-24 50-1,24-50 1,0 49-1,-99-49-15,24 0 0,1 0 16,-1 0-16,51 25 16,73 0-1,-24-25 1,0 0 0,49 0-1,-24 0 1,-124 0-16,148 0 15,-24 0 17,-150 0-32,249 0 15,-248 0 1,74 0-16,1 0 31,-51 0-15,1 0-1,-1 0 1,1 0 0,0 0-1,-1 0 1,-24 0 15,25 0 32,-26 0-48,26 0 1,-25 0 15,49 0 16,50-50-31,0 50-1,25-49 1,-74 24 0,-51 25-1</inkml:trace>
  <inkml:trace contextRef="#ctx0" brushRef="#br0" timeOffset="8093.05">9103 17363 0,'124'-49'125,"447"49"-109,-398 0-16,200 0 15,-175 0-15,720 0 16,-50 0-1,-50 0 1,-123 0 0,-124 0 15,73 0-15,-520-25 15,-49 0 0,-75 0 0,25 25 63,-25-25-16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30:56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17264 8830 0,'25'0'328,"0"0"-313,-1 0 1,1 0 0,0 0-1,0 0 16,49 0 1,-24 0-32,-25 0 15,24 0 17,1 0-1,24 0-16,1 0 1,-50 0 0,24 0-16,50 0 15,-49-24 1,0 24 0,-1-25 15,-24 25-31,25 0 15,24-25 1,0 0 0,1 25-1,-26 0-15,1-25 16,25 1 0,-1 24-1,25 0 1,-49 0-16,-1 0 15,-24 0-15,74 0 16,-74 0-16,25 0 0,-1 0 16,-24 0-16,25 0 0,-1 0 15,1 0-15,49 0 16,0 0 0,-74 0-16,75 0 15,24 0 16,99 0 1,-124 0-17,-74 0-15,0 0 0,-1 0 0,51 0 0,-1 0 32,-49 0-32,74 0 15,-74 0-15,74 0 16,125 0-1,-200 0 1,51 0 0,24 24-1,-25-24 1,1 0 0,24 0-1,0 25 16,-74-25-31,0 0 0,0 0 0,-1 0 16,1 0-16,25 0 0,24 0 16,1 0-1,-1 0 1,50 0 0,-99 0-16,49 0 15,75 0 1,-25 0-1,-25 25 1,-24-25 0,24 0-1,-74 0-15,0 0 16,24 0-16,26 0 16,24 0-1,0 0 1,25 0-1,-74 0 1,74 0 0,49 25-1,-148 0-15,25-25 0,-1 0 16,75 0 0,-24 0-1,-76 0-15,51 0 16,-50 0-16,49 0 15,75 0 1,-124 0-16,0 0 0,49 0 16,75 0-1,0 0 1,-75 0 0,-49 0-16,49 0 15,75 0 1,-124 0-16,0 0 0,49 0 15,125 0 17,-26 0-17,50 0 1,-173 0-16,347 0 16,-248 0 15</inkml:trace>
  <inkml:trace contextRef="#ctx0" brushRef="#br0" timeOffset="12937.72">14734 11584 0,'25'0'188,"74"-50"-157,0 25-15,174 1-1,-223 24 1,74-25-16,-75 25 16,150-25-16,-150 25 15,150-50-15,-150 26 16,26 24-16,49-25 0,-75 0 15,125 0-15,-99 0 16,49 1 0,124-1-1,-50 25 1,25-25 0,-24 25-1,24-25 1,-173 25-16,98 0 31,100-25-15,124 25-1,-247-49 17,-101 49-32,274-25 31,-25 25-16,24 0 1,1 0 0,-199 0-16,-24 0 15,98 0-15,-73 0 0,-26 0 16,25 0-16,-24 0 0,24 0 0,124 0 16,174 0-1,-298 0-15,298 0 16,50 0-1,-75 0 1,49 0 0,-321 0-1,197 0-15,26 0 32,-249 0-32,273 0 15,25 0 1,-297 0-16,-1 0 0,50 0 15,-49 0-15,-1 0 0,-24 0 0,-1 0 16,1 0-16,99 0 16,0 49-1,-100-49 1,-24 0 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18:09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11931 10021 0,'25'50'188,"49"-1"-172,-24-24-16,-25 0 0,24-25 15,1 25-15,24 0 0,125 49 16,173 0-1,-273-74-15,248 50 16,373-25 15,-150-25-31,-49 0 16,-372 0-16,198 0 31,-248 0-31,-24 0 0,396 0 16,-272 0-1,-125 0 1,75 0-16,-100 0 16,150 0-16,-150 0 15,26 0-15,98 0 16,-73 0-16,24 0 16,-25 0-16,0 0 0,0 0 0,794 0 31,-496 0-16,-74 0 1,-50 0 15,-199 0-31,-24 0 0,24 0 0,0 0 16,1 0-16,-1 0 0,1 0 0,470 0 16,-148 0 15,74 0-16,-49 0 1,-347 0-16,123 0 16,100-50-1,-199 50-15,149 0 16,-149 0-16,-24 0 16,98 0-16,-98 0 0,-1 0 15,50 0-15,124 0 16,-198 0-16,-26 0 15,1 0-15,0 0 0,0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44:44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20365 4093 0,'49'25'140,"100"-1"-108,-124-24-32,74 25 15,-74-25-15,25 25 0,-26-25 0,51 25 16,-26-25-16,199 25 15,-198-25 1,173 0-16,-124 0 0,-24 0 16,123 0-16,-123 0 0,-1 0 15,75 24-15,-75-24 16,1 0-16,24 0 0,-25 0 0,-24 0 16,24 0-16,1 0 0,371 0 15,-371 0 1,123 0-1,-123 0-15,371 0 16,-371 0-16,-26 0 0,1 0 16,-1 0-1,26 0-15,-1 0 0,-24 0 0,-1 0 16,1 0-16,24 0 0,-24 0 16,0 0-16,-1 0 0,26 0 0,-1 0 0,-24 0 15,-1 0-15,26 0 0,-26 0 0,75 0 16,-74 0-16,0 0 0,74 0 15,-50 0-15,0 0 0,26 0 16,148 25 0,-199-25-16,26 0 15,-26 0-15,26 0 0,-26 0 0,26 0 16,-26 0-16,75 0 0,-49 0 16,98 0-16,-98-25 15,-1 25-15,50 0 0,-49 0 16,-26 0-16,26 0 0,-26 0 15,26 0-15,-26 0 0,26 0 0,-26 0 16,26 0-16,-26 0 0,199 0 16,50-24-1,-223-1-15,197 25 16,-172 0-16,-26 0 0,75 0 16,-100 0-16,26 0 0,-26 0 15,1 0-15,0 0 0,-1 0 0,26 0 16,-26 0-16,1-25 0,124 25 15,-100 0-15,75-25 16,-124 25-16,148-25 16,-123 25-16,-25 0 15,49 0-15,-24 0 0,-26 0 16,26 0-16,24 0 31,-49 0-15,-25-24 109</inkml:trace>
  <inkml:trace contextRef="#ctx0" brushRef="#br0" timeOffset="2473.46">1736 5730 0,'50'0'93,"223"74"-61,-199-74-32,-24 0 0,24 25 15,-24 0-15,123 0 16,150 74 0,-224-49-16,-24-50 0,-1 24 0,0-24 15,1 0-15,-1 0 0,25 0 16,50 0-16,-25 0 0,-24 0 0,48 0 0,-24 0 15,25 0-15,0 0 0,0 0 0,-25 0 16,25 0-16,-25 0 16,-25 0-16,0 0 0,0 0 0,1 0 0,24 0 15,-25 0-15,0 0 0,149 0 16,-198 0-16,-1 0 16,1 0-16,0 0 0,-26 0 15,1 0-15,25 0 0,99 0 31,-100 0-31,274 0 16,-249 0 0,-24 0-16,74 0 15,-50 0-15,1 0 0,-1 0 0,25 0 16,-24 0-16,-1 0 0,0 0 0,26 0 16,619-24 15,-669 24-31,-1 0 0,224-25 31,-199 25-31,-49 0 16,0 0-16,0 0 0,24 0 0,1 0 0,-25 0 0,24 0 0,1 0 15,0 0 1,24 0-16,25 0 0,125-25 16,-150 25-1,149-25 1,-173 25-16,24 0 0,25 0 15,-49 0-15,0 0 0,-1 0 0,26 0 16,-26 0-16,26 0 0,-1 0 0,1 0 0,197 0 31,-24 0-15,-198 0-16,149 0 16,-150 0-16,1 0 0,24 0 15,1 0-15,-26 0 0,26 0 0,-26 0 16,1 0-16,24 0 0,-24 0 15,-1 0-15,-24 0 0,0 0 0,25 0 16,24 0-16,-49 0 16,24 0-16,-24 0 0,0 0 15,25 0 1,24 0 15,25 25-15,-49-25-16,124 0 15,-125 0-15,125-25 16,-125 0-16,1 25 0,24 0 16,-49 0-16,25 0 0,-25 0 0,-1 0 15,26 0-15,-25 0 16,25 0 0,-26 0-1</inkml:trace>
  <inkml:trace contextRef="#ctx0" brushRef="#br0" timeOffset="6134.06">29394 7193 0,'-25'-74'172,"-50"-25"-157,51 74-15,-1 25 16,25-25-16,-25 0 0,25 1 0,-25-1 16,0 25-16,-24-50 0,24 0 15,-25 1 1,50 24-16,-49-25 15,49 26-15,-50-26 0,25 0 16,0 26-16,25-1 0,-49-25 0,-26-49 31,75 74-31,-24 0 16,-51-49 0,50-25-1,1 74-15,-1 25 0,25-25 31</inkml:trace>
  <inkml:trace contextRef="#ctx0" brushRef="#br0" timeOffset="7181.54">28972 6077 0,'49'0'46,"1"0"-30,0 50 0,24 49-1,-49-49-15,0-26 0,0 26 16,24 0-16,-24-26 0,0 26 16,0-25-16,24 24 0,-24-24 0,49 74 31,-49-74-31,25 0 0,49 99 15,-99-74 1,25-25 0,24 24-1,-49-24-15,25 0 16,0 0-16,0-25 16,0 49-1,-25-24 1,24-25-16,1 25 15</inkml:trace>
  <inkml:trace contextRef="#ctx0" brushRef="#br0" timeOffset="8449.58">28550 6102 0,'0'25'79,"0"24"-64,0 75 16,-25-49-15,25-50 0,0 49-1,0-49-15,-24 0 16,-1-25-16,25 49 16,0-24 30</inkml:trace>
  <inkml:trace contextRef="#ctx0" brushRef="#br0" timeOffset="9182.98">28699 5953 0,'25'0'63,"24"0"-16,125 0-16,-124 0-31,-1 25 0,100-25 16,-50 0-16,-24 0 0,24 0 0,422 0 31,-447 0-31,150 0 15,-150 0-15,149 0 16,-173 0-16,-1 0 16,26 0-16,-50 0 0,-1 0 15,1 0-15,25 0 110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46:54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9624 8186 0,'0'-50'203,"75"50"-188,98 0 17,-49 25-17,-99-25-15,25 0 0,49 0 16,50 25-1,-100-25-15,-24 0 16,0 0-16,49 0 0,1 0 0,-26 0 16,26 0-16,-1 0 0,1 0 0,-26 0 15,26 0-15,49 0 0,-50 0 16,-24 0-16,99 0 16,-75 0-16,-24 0 0,24 0 0,-24 0 15,24 0-15,0 0 0,-24 0 0,24 0 0,1 0 16,-26 0-16,1 0 0,0 0 15,-1 0-15,-24 0 0,25 0 0,-1 0 0,175 0 32,-200 0-32,1 0 0,50 0 15,-51 0-15,1 0 0,25 0 0,123 0 16,-123 0 0,-25 0-16,24-25 15,-24 0-15,25 25 0,-1 0 0,51 0 16,-51 0-16,274 0 31,-125 0-15,-123 0-1,-26 0-15,1 0 0,-1 0 0,1 0 16,-25 0-16,24 0 0,26 0 16,123 0-1,-148 25-15,-25-25 0,0 0 16,-1 0-16,1 0 15,0 25 79,25-1-78,-26-24-16,1 0 0,25 0 15,49 0 1,-74 0-16,74 0 16,-74 0-1,49 0-15,-49 0 16,49 0-16,-49 0 31,25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4T14:04:4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11534 7144 0,'0'0'0,"75"0"219,-1 25-204,50-1 1,-50 1 0,1-25-1,-1 0 17,-49 0-32,0 25 0,0 0 0,-1-25 15,26 0-15,-25 0 0,173 49 31,-24-49-15,-25 0 0,-25 0-1,-50 0 1,-24 25 0,24-25-1,25 0 1,26 0-1,23 0 17,-123 0-32,198 25 15,-99-25 17,0 0-17,0 0 1,-99 0-16,99 0 15,25 25 1,-99-25-16,-25 0 16,74 0-16,-74 0 0,24 0 15,50 0-15,-24 0 16,24 0 0,-25 0 15,1 0-16,49 0 1,-99 0-16,-1 0 0,100 0 16,25 0-1,-99 0-15,99 0 16,-124 0-16,99 0 16,0 0-1,-100 0-15,1 0 0,25 0 16,123 0-1,-24 0 1,-25 0 0,-99 0-16,74 0 15,50 0 1,-124 0-16,0 0 0,24 0 16,1 0-16,0 0 15,24 0 1,25 0-1,50 0 1,-124 0-16,49 0 16,1 0-1,-51 0 1,1 0 78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17T10:23:29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11063 0,'273'0'359,"0"0"-343,-248 0-16,24 0 0,100 0 16,-99 0-1,-25 25 1,-1-25 0,1 0-16,0 0 15,0 24-15,99 1 31,-99-25-31,-1 25 0,51-25 16,74 50 0,0-50-1,-50 49 1,-74-49-16,24 0 16,26 25-1,-51-25-15,1 0 0,74 0 16,100 0-1,49 0 1,-199 0-16,175 0 16,-175 0-16,150 0 15,74 0 1,-224 0-16,26 0 16,49 0-16,198 0 15,-49 0 16,0 0-15,-224 0-16,448 0 31,-249 0-31,-199 0 0,26 0 16,98 0 0,175 0 15,-324 0-31,1 0 0,124 0 31,-124 0-31,0 0 0,49 0 16,149 0-1,-173 0 1,123 0-16,125 0 16,-248 0-16,173 0 15,99 0 16,-247 0-31,-1 0 0,25 0 0,-24 0 16,-1 0-16,1 0 0,148 0 16,-49-25-1,-100 25 1,-49-24 0,0 24-16,-1 0 15,51 0 1,-26 0-16,1 0 0,74 0 15,50 24 1,-100-24 0,-49 0-1,0 0 1</inkml:trace>
  <inkml:trace contextRef="#ctx0" brushRef="#br0" timeOffset="2220.83">25995 10988 0,'174'0'218,"-124"0"-202,-1 0-16,1 0 0,-1 0 16,348 0 15,-124 0-16,-99 0 1,-25 0 0,-149 25-16,74-25 15,0 25 1,-49-25-16,0 0 0,25 0 16,98 25-1,26 24 1,49-49-1,-173 0-15,148 0 16,100 0 0,-248 0-16,24 0 15,124 0-15,-49 0 16,0 0 0,-74 0-1,49 0 1,-75 0-16,125 0 0,99 0 31,-199 0-31,0 0 0,100 0 16,149-49-1,-175 49 1,-73 0 0,-50 0-16,-25-25 78</inkml:trace>
  <inkml:trace contextRef="#ctx0" brushRef="#br0" timeOffset="4102.54">2679 13618 0,'25'0'78,"49"0"-31,100 0-31,843 0 15,-323 25-15,-520-25-16,272 24 15,373 51 1,-695-75 0,-25 25-16,-24-25 15,98 24-15,150-24 16,-50 0-1,-224 0-15,75 0 16,25 0 0,-75-24-1,-24 24 1,24 0 0,1 0-1,-50 0 1,123 0-16,125 0 31,-198 0-31,24 0 0,99 0 16,373 49-1,-125 1 1,-74-50 0,-297 0-16,198 0 15,-199 0-15,149 0 16,1 0-1,-175 0-15,1 0 0,24 0 16,50 0-16,124 0 16,0-50-1,-223 50 1,25 0-16</inkml:trace>
  <inkml:trace contextRef="#ctx0" brushRef="#br0" timeOffset="9509.44">18529 2282 0,'0'-25'94,"25"25"-79,25 0 1,98 124 0,-123-99-16,-25 0 15,25 0-15,49 49 16,100 174 15,49 50 0,-198-224-31,74 50 16,25 75 0,-24-26-1,-1-49 1,-99-99-16,49 74 31,-24-24-15,25 24-1,-25-74-15,-25 24 0,24-24 0,26 25 16,-25 24 0,74 75 15,-49-75-16,-26-74-15,-24 50 16,25 0 0,-25-26-1,0 1 1</inkml:trace>
  <inkml:trace contextRef="#ctx0" brushRef="#br0" timeOffset="10672.45">19248 1910 0,'50'50'109,"49"98"-93,-74-123-16,74 198 15,25-49 1,-124-149-16,25 24 16,25 26-16,74 123 31,-25-24-16,25 0 1,-124-150-16,74 125 16,50 0-1,-124-99-15,25-50 0,0 49 16,0 1 0,-25 0-1,25-26 1,-25 1-16,0 25 15,49 24 1,-49-49-16,25-25 0,0 50 16,24 24-1,-24-24 1,25-1 0,-50 1-1,25 24 1,24-74-16,-49 50 15,50-1 1,49 100 0,-49-74-1,-25-26 1,-1-49-16</inkml:trace>
  <inkml:trace contextRef="#ctx0" brushRef="#br0" timeOffset="12622.78">19199 4638 0,'0'-24'141,"49"-1"-110,-24 25-15,0 0 0,49 0-1,1 0 16,-26 25-31,1-1 32,-50 1-32,50 25 31,24-25-15,-49-1-1,74 26 1,-74-50-16,0 0 15,74 50 17,-74-50-32,0 25 15,24-1 1,1-24 0,-1 25-1,-24 0 1,25-25-16,-1 25 31,-24-25-31,0 0 0,0 0 16,99 25-1,-75-1 1,1-24 0,-25 0-1,24 25 16,1 25-15,0-50 0,-1 25-1,-24-25-15,0 0 16,0 0 0,0 0 15,-1-75 109,-24 1-124,25 49-16,0-49 16,-25-26-1,25 1 1,-25 25 0,25 49-1,-1-50-15,-24 51 16,0-51-16,0 1 31,0-1-31,0-73 31,0 73-15,0-98 15,0 123-15,0 0-1,0 26 1,0-1 0,0 0-1,-24 25 110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5T16:11:22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5457 8830 0,'25'0'16,"-25"25"156,25-25-157,-1 0-15,1 0 0,74 25 32,50 25-17,-124-50-15,25 24 0,24-24 0,-24 25 16,-1-25-16,1 0 0,24 0 0,26 0 15,172 0 1,-98 0 0,-124 0-16,74 0 15,-99 0-15,99 0 16,0 0 0,-100 0-16,51 0 15,24 0 1,0 0-1,-24 0 1,-51 0-16,1 0 31,25 0-31,24 0 16,-49 0-16,49 0 16,26 0-1,-1 0 1,124 0-1,0 0 1,-24 0 15,-150 0-31,1 0 0,0 0 0,-1 0 0,-24 0 16,99 0 0,0 0-1,-99 0-15,25 0 0,24 0 16,-49 0-16,49 0 0,-49 0 0,25 0 15,-1 0-15,125 0 16,123 0 0,-48 0-1,-1 0 1,24 0 0,1 0-1,-198 0-15,-1 0 0,1 0 16,-1 0-16,0 0 0,174 0 15,-49 0 1,-100 0 0,-25 0-1,-49 0-15,0 0 282,25 0-267,-26 0 1,26 0-1,-25 0-15,25 0 16,-26 0 0,26 0-1,-50-25 63</inkml:trace>
  <inkml:trace contextRef="#ctx0" brushRef="#br0" timeOffset="1713.11">15255 8979 0,'25'0'156,"49"0"-140,50 0-1,75 25 1,-1-25 0,25 0-1,-173 0-15,24 0 0,1 0 0,-1 0 16,1 0-16,-1 0 0,100 0 16,247 0-1,-98 0 1,-1 0-1,-74 0 1,-25 0 0,-173 0-16,24 0 0,-24 0 15,0 0-15,-1 0 0,1 0 0,99 25 16,49 0 0,-24-25 15,322 0-16,-446 0 1,98 0-16,175 25 16,-26-25-1,26 0 17,99 49-17,24 1 1,-347-50-16,199 0 15,223 0 1,-174 0 0,-74 0 15,-248 0-31,24 0 16,-24 0-1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5T16:13:20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8806 11435 0,'0'-25'203,"49"25"-171,1 0-17,99 0 1,-100 0 0,51 0 15,48 0-16,-123 0-15,99 0 16,0 0 0,-74 0-1,-25 0 1,-1 0-16,1 0 16,0 0-1,0 0-15,0 0 16,74 0-1,-50 0 1,26 0 0,-50 0-16,0 0 15,24 0 17,-24 0-32,0 0 15,74 25 1,-74-25-16,49 0 15,-49 0 1,74 0-16,-74 0 16,0 0-16,74 0 0,25 0 15,-99 0 1,49 0-16,25 0 16,-24 0-1,24 0 16,-49 0-31,49 0 16,-74 0-16,74 0 16,50 0-1,-75 0-15,-24 0 0,49 0 16,50 0 0,-75 0-1,-49 0 1,25 0-1,-1 0 1,51 0 0,24 0-1,-25 0 1,-74 0-16,24 0 16,-24 0-16,74 0 31,50 0-16,-124 0 1,0 0-16,-1 0 0,1 0 16,50 0-1,-1 0 1,0 0 0,-49 0-16,0 0 0,25 0 15,49 0 1,0 0-1,-24 0 1,-1 0 0,-49 0-16,49 0 15,1 0 1,-51 0-16,26 0 0,0 0 16,148 25-1,-124-25-15,100 0 16,-149 0-16,25 0 0,24 0 15,-49 0-15,0 0 16,49 0 0,-49 0-16,248 0 15,-149 0 1,49 25 0,1-1-1,-124-24 1,-26 0-16,51 25 15,-50-25-15,-1 0 0,175 0 32,-125 25-17,50-25 1,0 25 15,-99-25-31,25 25 16,24-25-1,-24 0 1,-1 24 0,-24-24-1,50 25 1,-1-25 0,0 25-1,26-25 1,-26 0-1,-24 0-15,24 0 16,0 0 0,26 0-1,-76 0-15,1 0 16,25 0-16,24 0 16,1 0-1,-26 0 1,-24 0-1,25 0-15,-26 0 16,26 0 0,25 0-1,-51 0-15,1 0 0,25 0 16,49 0 0,-49 0-1,-1 0 1,-24 0-1,25 25 17,-26-25-17,26 25 1,0-25 0,-26 0 15,100 0-16,-99 0-15,50 0 16,49 24 0,-50-24-1,50 0 1,-74 0 0,24 0-16,1 0 15,-51 0 1,26 0 15,0 0-15,-26 0-1,1 0 1,50 0 78,24 0-79,-50 0-15,1 0 16,-25 0-16,74 0 16,-74 0-16,49 0 15,-49 0-15,25 0 16,-25 0-1,-1 0 1,1 0 0,0 0 15,0 0 0,0 0-15,-1 0 15,1 0 0,0 0-15,49-24 203,50-26-188,-99 50-31,149-25 16,-75 0-1,-74 1-15,24 24 16,51 0-1,-26 0 1,0 0 0,-49 0-16,0 0 15,0 0-15,25 0 16,-26 0 0,1 0 77,0-25-77,0 25-16,-25-25 0,25 25 16,-1 0-16,26 0 15,-25-25-15,24 0 16,26 25-1,-50 0-15,49-24 16,75 24 0,-25 0-1,25 0 1,24 0 0,-24 0-1,-99 0-15,24 0 16,50 0-1,-74 0 1,24 0 0,-24 0-1,-1 0 1,1 0 0,0 0-1,98 0 1,1 49 15,199 1-15,-175-50 15,-123 0-15,74 0-1,74 0 1,-173 0-16,49 0 15,-49 0-15,25 0 16,0 0-16,-26 0 0,51 0 16,-1 0-1,25 0 1,-24 0 0,-1 0-1,-24 0 1,-1 0-1,-24 0 1,74 0 0,1 0-1,73 0 1,-24 0 0,0 0-1,-124 0-15,49 0 16,25 0-1,-49 0-15,-25 0 16,49 0-16,25 0 31,149 0 1,-148 0-17,-1 0 1,50 0-1,0 0 1,-50-25 0,-50 25-1,-24 0-15,25 0 16,123 0 0,-123 0-16,0 0 0,98 0 15,101 0 1,-76 0-1,-24 0 1,-124 0-16,0 0 0,24 0 16,-24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5:03:25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7813 17661 0,'50'0'157,"-25"0"-142,0 0 1,24 0-1,1 0 17,173 0-1,-173 0-31,-25 0 0,49 0 0,-24 0 0,-1 0 16,497 0 15,-472 0-31,1 0 0,98 0 15,-98 0-15,24 0 0,75 0 16,-100 0-16,25 0 0,-24 0 0,371 0 31,-371 0-31,148 0 16,-174 0-16,150 0 16,-125 0-16,-24 0 15,74 0-15,-50 0 0,-24 0 0,74 0 16,-50 0-1,1 0-15,-26 0 0,1 0 0,24 0 0,-24 0 16,24 0-16,1 0 0,-1 0 16,348 0 15,-372 0-31,-1 0 0,1 0 0,198 0 31,-199 0-31,1 0 0,0 0 0,272 0 31,-49 0-15,0 0 0,-199 0-16,-24 0 15,99 0-15,-75 0 0,0 0 16,75 0-16,174 0 16,-249 0-1,125 25-15,-125-25 16,124 0-16,-123 0 15,123 0-15,-148 0 16,0 0-16,24 0 0,0 0 0,1 0 16,-1 0-16,50 0 15,-49 0-15,-1 0 0,-24 0 0,24 0 0,1 0 16,-26 0-16,125 0 16,-100 0-16,125 0 15,-125 0-15,149 0 16,-148 0-16,123 0 15,50 0 1,-198 0-16,-25 0 0,24 0 0,26 0 16,-51 0-16,51 0 15,-50 0-15,24 0 16</inkml:trace>
  <inkml:trace contextRef="#ctx0" brushRef="#br0" timeOffset="3668.7">8830 5581 0,'25'124'62,"25"75"-31,-50-175-31,0 1 0,0 0 16,0 25-16,25-1 0,-25-24 0,24 74 16,-24 100-1,-24-125-15,-1 0 0,25-24 16,0 24-16,-25-24 0,0 0 16,25-1-16,-49 26 0,24-26 0,25 26 15,-25-1-15,0-24 0,0 74 16,-24-50-16,-1 75 0,1-75 15,24-24-15,-74 99 0,49-75 16,0 25-16,1-24 0,-50 74 16,24-100-16,-123 199 15,123-173-15,-74 98 16,100-123-16,-75 74 16,0 50-1,99-149-15,-25 49 16,26-24-16,-1 24 15,-50 25 1,51-49-16,-1-25 0,-25 74 16,-49 74-1,25 75 1,74-173-16,-25-25 0,25 24 16,0-24-16,0 24 0,0 0 15,0 1-15,0 49 16,0-50-16,0-24 0,0 24 0,0 1 0,0 24 15,0-25-15,0 50 0,25 149 16,24-99-16,1-25 0,-1 223 16,-24-199-16,0-24 0,0-25 15,0 25-15,-1-50 0,1 0 0,-25-24 16,25-1-16,-25 50 0,0-49 0,0 297 31,0-323-31,0 150 16,0-125-16,0 174 15,0-173-15,0-1 0,0 100 16,0 198 0,0-273-16,0-25 15,0 1-15,0-1 0,0 1 0,0-1 0,0-24 16,0-25-16,0 24 0,0-24 0,0 25 16,0-1-16,0-24 0,25 0 15,0 24-15,-1-24 0,-24 25 0,0-1 0,25-24 16,25 174-1,-50-175-15,25 26 16,-25-25-16,0 0 0,24-1 0,-24 1 16,0 0-16,25 0 0,-25 24 0,25-24 15,-25 25 1,0 0 0,0-1 15,25 1-16,-25-1-15,25-49 0,-1 0 0,-24 25 16,25-25-16,-25 25 0,25 25 16,-25-26-16,0 26 15,0-25-15,0 24 16,25-24-16,-25 0 0,0 0 0,0 24 16,25 26-1,-25-50-15,0-1 16,0 1-16,0 0 15,0 173 1,0-173 0,0 0-16,0 0 0,0 24 15,-25-24-15,25 0 0,-25 0 16,25 25-16,0-26 0,0 1 0,0 25 16,0-25-16,-25-1 0,0 26 0,25-25 0,-24 74 15,-1-74 1,25 0-1,0-1-15,0 1 0,-25 25 16,25-25-16,0-1 0,0 26 16,-50 49-1,50-74-15,0 0 0,0 0 16,-24-1-16,-1 76 16,25-26-1,-25-24 1,25-25-1,-25-1-15,25 51 32,0-50-32,0 24 15,0 1 1,0-1 0,0-24-1,0 25 1,25-50 62,25-25-47,-26 25-31,-24-25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5T16:15:0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13990 9103 0,'25'0'156,"24"0"-140,26 0-1,-1 0 1,-49 0-16,24 0 15,26-24-15,24 24 16,0 0 0,-74 0-1,25 0 1,-1 0 0,-24 0-16,25 0 15,24-25 1,-49 25-16,25 0 15,-26 0-15,26 0 32,-25 0-17,24 0 1,-24 0-16,25 0 31,49 0-15,-25 0-1,26 0 1,-75 0-16,24 0 16,1 0-1,-25 0 1,-1 0 0,26 0 15,49 0-16,-74 0-15,-25 25 16,50-25-16,49 0 16,-50 0-1,-24 0 1,0 0 0,0 0-1,0 24 32,49-24-31,-24 0-1,24 0 1,-49 0-16,-25 25 0,25-25 0,49 0 31,-24 25-15,-1-25-1,26 0 1,-26 0 15,1 0-15,-25 0-16,24 0 16,100 0-1,-124 0-15,0 0 16,0 0 15,-1 0 0,1 0 16,124 0-31,-124 0-1,24 0-15,1 0 16,99 0 0,-124 0-16,24 0 0,1 0 0,-25 0 15,173 0 1,1 0 0,-51 0-1,-98 0-15,74 0 16,-99 0-16,99 0 15,-25 0 1,-74 0-16,74 0 16,0 0-1,-24 0 1,49 0 0,-99 0-16,-1 0 0,1 0 15,25 0-15,123 0 16,-49 0-1,0 0 1,1 0 0,-76 0-1,-24 0-15,25 0 16,49 0 0,-74 0-16,-1 0 15,100 0-15,25 0 16,-99 0-1,99 0 1,272 0 15,-371 0-31,0 0 0,-1 0 0,1 0 0,-1 0 16,100 0 0,-25 0-1,-49 0 1,-51 0-1,51 0 48,98 0-32,-148 0-31,25 0 0,0 0 16,-26 0-16,26 0 0,0 0 0,24 0 15,-49 0-15,99 0 16,74 0 0,1 0-1,-1 0 1,-148 0-16,74 0 16,-75 0-16,125 0 15,-75 0 1,-74 0-16,25 0 15,-1-25-15,1 25 16,-25 0 15</inkml:trace>
  <inkml:trace contextRef="#ctx0" brushRef="#br0" timeOffset="2132.52">6796 9971 0,'50'25'156,"49"0"-140,-24-25 0,24 0-1,25 0 1,74 0 0,-148 0-16,99 0 15,-100 0-15,125 0 16,-124 0-16,24 0 0,50 0 15,-99 0-15,124 0 16,99 0 0,-174 0-1,-24 0-15,148 0 0,1 0 16,24 0 0,-25 0-1,-173 0-15,124 0 16,-124 0-16,74 0 15,25 0 1,0 0 0,0 0 15,-99 0-31,25 0 0,-1 0 16,1 0-16,-25 0 0,24 0 15,50 0 1,-74 0-16,25 0 15,24 0-15,-24 0 0,49 0 16,25 0 0,-50 0 15,-49 0-31,74 0 16,1 0-1,-75 0-15,49 0 16,25 0-1,-74 0-15,74 0 16,25 0 0,-99 0-16,0 0 0,49 0 15,75 0 1,-124 0-16,74 0 16,25 0-1,-49 0 1,-1 0-1,25 0 1,25 0 0,-99 0-16,74 0 15,75 0 1,-100 0 0,-24 0 15,49 0-16,0 25 1,-49 0-16,-25-25 0,0 0 0,24 0 0,1 0 16,74 0-1,-25 25 1,-25-25 0,-24 24-1,-25-24-15,24 0 16,-49 25-1</inkml:trace>
  <inkml:trace contextRef="#ctx0" brushRef="#br0" timeOffset="7939.26">8930 14312 0,'74'0'203,"149"0"-172,-198 0-31,25 0 0,-1 0 0,-24 0 0,0 0 16,198 25-1,-173-25-15,74 0 16,-75 0-16,51 0 16,49 0-1,-100 0-15,26 0 16,-1 0-1,25 0 1,0 0 0,-74 0-1,0 0-15,25 0 0,-26 0 0,125 0 16,0 0 0,-25 0 15,0 0-16,-25 0 1,-74 0-16,74 0 16,25 0-1,-49 0 1,24 0 0,25 0-1,25 0 1,-124 0-16,-1 0 0,76 0 15,24 0 1,0 0 0,-25 0-1,-74 0-15,49 0 16,-24 0-16,49 0 16,25 0 15,-50 0-31,-49 0 0,0 0 0,25 0 0,74 0 15,25 0 1,-1 0 0,26 0-1,-124 0-15,74 0 16,24 0 0,-73 0-1,-50 0-15,99 25 0,49-25 31,-24 0 1,-25 0-17,-99 0-15,25 0 16,-26 0 0,1 0-16,25 0 15,74 0 1,-25 0-1,25 0 1,-99 0-16,24 0 0,26 0 16,49 0-1,-99 0-15,24 0 0,-24 0 0,25 0 16,49 0 0,-49 0-1,24 0 1,-24 0-1,-26 0 1,26 0-16,74 0 16,-99 0-16,74 0 15,-25 0 1,-49 0-16,25 0 16,-1 0-1,-24 0 1,0 0-16,25 0 15,24 0 17,-24 0-17,-1 0 1,-24 0-16,0 0 16,0 0-1,0 0 485,-1 0-484,125 0-1,-124 0-15,25-25 0,24 25 16,-49 0-16,24 0 0,1 0 16,0 0-16,49 0 15,-25 0 1,-49 0-16,0 0 0,74 0 16,25-50-1,0 50 1,-25 0-1,-24 0 1,-50 0 0,-1 0-1,1 0 17,50 0-1,-51 0-31,26 0 15,-25 0 1,24 0-16,1 0 0,24 0 16,26 0-1,-76 0-15,51 0 16,-25 0 15,-26 0-15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5T16:27:15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5556 6028 0,'50'24'156,"49"1"-140,-74-25-16,149 0 15,-150 0-15,1 0 16,25 25-16,-25-25 0,148 25 31,-148-25-31,297 0 16,-198 0-1,-49 25 1,24-25 15,-49 0-31,-1 0 0,-24 24 16,25-24-16,-1 0 16,100 0-1,0 0 1,-75 25-1,1-25 1,-50 0 0,-1 0-1,100 0 1,-74 0-16,49 0 16,-49 0-16,-1 0 0,1 0 15,0 0-15,-25 0 0,24 0 16,50 0-1,-74 0-15,50 0 16,24 0 0,-25 0-1,50 0 1,-99 0-16,74 0 16,-74 0-16,99 0 15,50 0 1,-125 0-16,125 0 15,-25 0 1,-50 0 0,25 0 15,25 0-15,124 0-1,-199 0-15,199 0 16,149 0-1,-348 0-15,149 0 16,-148 0-16,-1 0 0,50 0 16,-74 0-16,24 0 0,50 0 15,-74 0-15,74 0 16,74 0 0,1 0-1,24 0 1,50 0-1,-25 0 1,-174 0-16,174 0 31,372 0-15,-545 0-16,98 0 16,-98 25-1,-1-25-15,50 0 0,75 0 16,-150 0-1,1 0-15,49 25 16,-74-25-16,25 0 0,198 0 31,-50 0 1,25 0-17,-148 0-15,123 0 16,75 0-1,-199 0-15,-24 0 0,149 0 16,-26 0 0,-49 0-1,25 0 1,-124 0-16,124 25 16,-100-25-16,100 0 15,-99 0-15,123 0 16,26 0-1,-50 0 1,-75 0 0,-49 0-1</inkml:trace>
  <inkml:trace contextRef="#ctx0" brushRef="#br0" timeOffset="2280.77">15230 7317 0,'25'0'79,"0"0"-64,24 0 1,26 0 15,-50 0-31,49 0 16,25 0-1,25 0 1,-25 0 0,-49 0-16,-25 0 0,49 0 15,-49 0-15,25 25 0,-26-25 0,1 0 16,0 0-16,74 0 15,0 0 1,-74 0-16,25 0 16,-25 0-16,49 0 15,1 0 1,-51 0-16,1 0 0,50 0 16,-51 0-16,51 0 15,-50 0-15,24 0 31,-24 0-31,99 0 16,-50 0 0,-49 0-16,0 0 0,0 0 15,74 25 1,0-25 0,-49 0-1,-25 0-15,24 0 16,75 0-1,-99 0 1,74 0-16,100 0 31,-150 0-31,100 0 16,74 0 0,1 0 15,-175 0-31,100 25 15,-25-25 1,-49 0 0,-26 0-1,1 0 1,-25 0 0,-1 0-16,26 0 15,24 0 1,1 0-1,123 0 1,-173 0-16,74 0 16,-24 0-16,-26 0 15,26 0-15,-50 0 0,24 0 16,1 0-16,148 0 16,-74 0-1,25 0 1,0 0-1,-25 0 17,-99 0-32,0 0 0,49 0 15,-49 0-15,24 0 0,26 0 16,98 0 0,-123 0-16,0 0 0,24 0 15,50 0 1,0 0-1,-99 0-15,0 0 0,49 0 16,-24 0-16,-1 0 16,75 0-1,-99 0-15,74 0 16,1 0 0,-26 0-1,-49 0-15,24 0 0,1 0 16,-25 0-16,24 0 15,1 0-15,148 0 16,-148 0-16,49 0 16,-74 0-1,74 0-15,-74 0 16,124 0-16,49 0 16,-123 0-1,-1 0-15,50 0 0,174 0 31,-124 0-15,-50 0 0,-100 0-16,1 0 15</inkml:trace>
  <inkml:trace contextRef="#ctx0" brushRef="#br0" timeOffset="15716.03">7466 16297 0,'25'24'140,"49"-24"-124,-24 25-16,-25-25 0,0 0 0,24 25 16,-24-25-16,99 25 15,-99-25-15,24 25 0,51 0 16,123 24-1,75 1 1,-249-50-16,249 49 16,99-49 15,-298 0-31,25 0 0,645 25 16,-323 0-1,-49 25 1,-273-26-1,-49-24-15,123 0 16,-123 25-16,24-25 0,298 75 16,-75-26-1,-99 1 17,-49-25-17,-124-25-15,-1 0 0,26 0 16,-26 0-16,1 0 0,49 0 15,-49 0-15,24 0 0,50 0 32,248 0-17,0 0 1,75 24 0,-348-24-16,223 50 15,175-25 1,-398-25-16,0 0 0,124 0 15,373 0 1,-497 25-16,248-25 16,-273 0-16,249 0 15,-199 0-15,223 0 16,50 0 0,-273 0-16,0 0 15,75 0-15,520 0 16,-595 0-1,248 0-15,-273 0 16,248 0-16,-223 0 16,199 0-1,495 0 17,-545 0-17,0 0 1,25 0-1,-249 0-15,125 0 16,74 24 0,-198-24-16,24 0 0,50 0 15,199 0 1,-249 0-16,100 0 16,-100 0-16,125 0 15,-75 25-15,74-25 16,199 0-1,-323 0-15,224 0 16,248 0 0,-75 0-1,-124 0 1,25 0 15,-273 0-31,-24 0 0,24 0 0,298 0 16,-323 0-1,75 0-15,-124 0 16,49 0-16,-49 0 16,0 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56:1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15156 9252 0,'24'0'141,"100"0"-110,-74 0-31,-25 0 15,0 0-15,0 0 0,24 0 0,1 0 16,272 0 0,-247 0-16,148 0 15,-149 0-15,150 0 16,-125 0-16,99 0 16,100 0-1,-249 25-15,26-25 16,-1 25-16,1-25 0,-1 0 0,-24 0 0,-1 0 0,1 0 15,24 0-15,1 0 16,-26 0-16,26 0 0,-50 25 16,148-25-16,-123 0 15,-25 0-15,74 0 0,-74 0 16,-1 24-16,76-24 0,-76 0 0,26 0 16,0 0-16,-26 0 0,1 0 15,25 0-15,248 25 31,-249 0-31,100 0 16,-124 0-16,24-25 0,51 0 16,-76 24-16,26-24 0,49 0 15,-74 0-15,25 0 0,-26 0 16,26 25-16,25-25 0,-26 0 16,1 0-16,-1 0 0,-24 0 0,25 0 0,-1 0 15,26 0-15,-26 0 16,75 0-16,-99 0 15,25 0-15,-1 0 0,100 0 16,-124 0 0,25 0-16,-26 0 0,26 0 15,99 0 1,-124 0-16,74 0 16,-49 0-16,49 0 15,-25 0 1,75 0-1,-99 0-15,-26 0 0,1 0 0,0 0 16,25 0-16,98 0 16,-123 0-16,50 0 15,-51 0-15,51 0 16,-50 0-16,49 0 16,50 0-1,-99 0-15,25 25 16,-26-25-16,26 25 0,-25-25 0,24 25 15,199 24 1,-223-49 0,124 0-16,-99 0 15,-26 0-15,26 0 0,25 0 0,-26 0 0,1 0 16,74 0-16,-75 0 0,1 0 16,0 0-16,-1 0 0,26 0 15,-26 25-15,75 0 16,99-25-1,-173 0-15,273 0 32,-274 0-32,1 0 0,-25 0 0,-1 0 15,26 0-15,-25 0 0,24 0 0,-24 0 16,124 0 0,-50 0-1,-74 0-15,0 0 16,49 0-1,-49 0-15,25 0 16,24 0 0,-49 0-16,25-25 0,-26 25 15,1 0-15,0 0 16,-25-25-16,50 25 0,-26 0 0,26 0 16,-25 0-16,24-25 0,-24 1 0,149-1 15,-149 25 1,-1-25-16,26 0 0,74 0 15,50-24 17,-75 49-17,-25-50 1,-24 50-16,-25 0 0,0-25 0,24 25 16,150-24 15,-1 24-16,-148 0 1,-1 0-16,26 0 0,-26 0 16,26 0-16,-1 0 15,-24 0-15,-1 0 0,-24 0 0,50 0 0,-26 0 16,-24 0-16,49 0 16,150 0-1,-200 0-15,1 0 0,74 0 16,-49 0-16,-25 0 0,49 0 15,1 0-15,73 0 16,-123 0-16,25 0 0,74 0 16,-99 0-16,0 0 0,24 0 15,1 0-15,-25 0 0,24 0 0,-24 0 16,25 0-16,-26 0 0,1 0 0,25 0 0,-25 0 16,-1 0-16,26 0 15,-25 0 1,24 24-1,-24-24 1,0 0 0,0 0-16</inkml:trace>
  <inkml:trace contextRef="#ctx0" brushRef="#br0" timeOffset="3084.94">3349 11112 0,'0'-24'15,"24"24"1,1 0 31,0 0-32,49 0 1,274 0 15,-51 0-15,75 0 0,-272 0-16,48 0 0,572 24 31,-621-24-31,50 25 15,-50-25-15,0 0 0,1 0 0,-1 0 16,-25 0-16,25 25 0,-24-25 0,-1 0 16,1 0-16,-1 25 0,224 25 15,-249-50-15,1 0 16,49 0 0,-49 0-16,-1 0 0,26 0 15,123 0 1,-148 0-16,74 0 15,99 0 1,-24 24 0,-175-24-16,1 25 0,74-25 15,-49 0-15,-25 0 0,74 25 16,-25 0-16,-24 0 0,0-25 16,-1 0-16,249 74 15,-50-24 1,-174-26-1,150-24-15,-175 25 0,26-25 16,49 25-16,-75 0 0,1-25 16,74 0-16,-50 25 0,-24-1 15,74 1-15,149 25 16,-224-50-16,26 0 16,98 0-16,51 0 15,24 0 16,-199 0-31,100 0 16,-74 0-16,197 0 16,-24 0-1,-173 0-15,123 0 16,26 0 0,-150 0-16,-24 0 0,24 0 0,-24 0 15,-1 0-15,1 0 0,-1 0 0,1 0 16,24 0-16,-24 0 0,-25 0 0,74 0 15,-49 0-15,123 0 16,1-25 15,-124 25-31,-1 0 0,1 0 0,-1-25 0,1 25 0,0 0 16,-26 0-16,249 0 16,-124 0-1,-99 0-15,-1 0 16,26 0-16,-50 0 15,24 0-15,1 0 0,-1 0 0,1 0 16,0 0-16,24 0 0,-24 0 0,-1 0 16,1 0-16,24 0 0,-24 0 15,74 0-15,-50 0 0,100 0 16,-124 0-16,98 0 16,-98 0-16,24 0 15,-24 0-15,24 0 0,-49 0 0,50 0 16,-1 0-16,0 0 0,-24 0 15,0 0-15,74 0 0,99 0 16,-149 25 0,75-25-16,-99 0 0,123 25 15,-98 0 1,-26-1-16,26 1 16,173 0-1,-174 0-15,-24-25 0,0 25 0,-1-25 0,174 0 31,-148 0-31,49 0 16,-75 0-16,1 0 0,74 0 16,-74 0-16,-1 0 0,75 0 15,-74 0-15,0 24 0,98 1 16,150 0 0,-224-25-16,-24 0 0,74 25 15,-50-25 1,-24 0-16,49 25 0,-49-25 15,99 0-15,-100 0 16,1 0-16,49 24 0,-24-24 16,-26 0-16,1 0 0,-1 0 0,1 0 15,0 0-15,-1 0 0,26 0 0,-26 0 16,26 0-16,-26 0 0,274 0 31,-249 0-31,-24 0 0,49 0 16,-49 0-16,-1 0 0,1 0 0,24 0 15,-24 0-15,-25 0 0,24 0 0,1 0 16,24-24-16,-49 24 0,25 0 0,-25-25 16,49 0-16,-49 25 0,24-25 0,1 25 15,0 0-15,-26-25 0,1 25 0,50-24 16,73-26 0,-98 50-16,0 0 0,-1 0 15,-24 0-15,0 0 0,24 0 0,-24 0 16,124 0-1,-99 0-15,-1 0 0,-24 0 16,0 0-16,25 0 0,-26 0 0,26 0 16,24 0-16,-49 0 0,74-50 15,-74 26-15,25 24 16,49 0-16,-74-25 16,24 25-16,26-25 0,-26 25 0,1 0 0,0-25 15,-26 25-15,51-25 0,-26 25 16,-24 0-16,25 0 0,0 0 15,594 0 1,-544 0 0,-26 0-16,0 0 15,1 0-15,-1 0 0,1 0 0,-26 0 0,26 0 0,-1 0 16,1 0-16,-26 0 0,1 0 16,-1 0-16,1 0 0,49 0 15,75 0 1,-149 0-1,-25-24 110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31:40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6400 15007 0,'49'0'125,"1"0"-109,123 0 15,51 0-15,-150 0-16,1 0 0,-26-25 0,1 25 15,24 0-15,-24 0 0,24-25 0,1 25 0,-1 0 16,-24 0-16,24 0 0,75 0 16,-75 0-16,1 0 0,49 0 15,-75 0-15,1 0 0,0 0 16,-1 0-16,1 0 0,-1 0 0,-24 0 15,0 0-15,25 0 0,-1 0 0,1 0 16,-1 0 0,-24 0-1,50 0 1,-51 0 0,1 0-16,0 0 0,0 0 15,49 0-15,1 25 16,49 0 15,-99-25-31,24 25 0,174-25 31,-198 0-31,0 0 0,25 0 0,-1 0 16,-24 0-16,0 0 0,24 0 0,1 0 16,-25 0-16,0 0 0,24 0 0,-24 0 15,25 0-15,49 0 16,-74 0-16,74 0 15,75 24 1,-150 1-16,1-25 0,25 0 0,-1 25 16,1 0-16,-25 0 15,24-25-15,26 24 0,49 1 16,-75-25 0,75 25-16,-99-25 15,99 0-15,-74 0 16,-1 0-16,-24 0 0,25 0 15,-25 0-15,24 0 0,1 0 0,-25 0 16,24 0-16,1 0 0,0 0 0,-1 0 0,-24 0 16,25 0-16,-1 0 0,1 0 0,-1 0 15,51 0-15,148 0 32,-199 0-32,1 0 0,0 0 15,-1 0-15,1 0 0,-25 0 16,-1 0-16,1 0 0,0 0 0,0 0 15,0 0-15,74 0 16,-74 0-16,74 25 31,-74-25-31,24 0 16,75 25 0,-74-25-16,-1 0 15,-24 0-15,0 0 0,25 0 16,-1 0-16,51 0 0,-76 0 0,51 0 15,-50 0 1,74 0 0,-74 0-16,24 0 0,-24 0 15,25 0-15,24 0 16,50 0 0,-99 0-16,99 24 15,25-24 1,-1 0-1,-73 0-15,-50 0 16,24 0-16,1 0 0,0 0 0,-1 0 16,26 0-16,-26 0 0,1 0 0,-1 0 15,1 0-15,0 25 0,-1-25 0,1 0 16,49 0-16,-25 0 16,100 0-16,-99 0 15,-26 0-15,75 25 16,-74-25-16,24 25 0,75-25 15,-75 0-15,100-25 16,421 25 15,-545 0-31,124-25 16,-125 25-16,1 0 0,-1 0 16,75 0-16,-74 0 0,49 0 15,-49 0-15,-25 0 0,24 0 16,1 0-16,0 0 0,-26 0 0,1 0 0,50 0 15,-51 0-15,51 0 16,-1 0 0,-24 0-1,24 0 1,1 0 0,-26 0-1,26 0-15,123 0 16,-148 0-1,-26 0-15,101 0 0,-101 0 16,76 0-16,-26 0 0,-49 0 16,74 0-1,-74 0-15,49 0 0,-24 0 0,-1 0 16,26-25-16,-26 25 0,1 0 0,0 0 16,24 0-16,-24 0 0,24 0 0,-24 0 15,-1 0-15,1 0 0,0 0 16,49 0-16,-50 0 0,299 0 31,-299 0-31,-24 0 0,25 0 16,-1 0-16,1 0 0,-1 0 15,1 0-15,0 0 0,-1 0 0,1 0 0,24 0 0,-24 0 0,0 0 16,123 0 0,-148 0-1,99 25 1,-50-25-1,75 0 1,-124 0-16,0 0 0,24 0 0,1 0 0,-25 0 16,24 0-16,-24 0 0,25 0 0,0 0 0,98 0 15,1 0 1,-124 0 0,0 0-16,0 0 0,24 0 15,1 0-15,49 0 16,124 0-1,-148 0-15,-26 0 0,26 0 16,-1 0-16,-24 0 0,24 0 0,1 0 0,-26 0 16,1 0-16,223 0 15,-224-49 1,75 24 0,-99 25-16,0 0 15,0 0-15,-1 0 0,1 0 16,0 0-16,74 0 31,-24 0-15,-26 0-1,26 0 1,-50 0-16,-1 0 0,1 0 0,25 0 16,-25 0-16,-1 0 0,26 0 0,-25 0 15,24 0-15,51 0 16,-51 0-16,-24 0 15,49 0-15,-49 0 0,0 25 16,0-25-16,0 0 0,-1 0 0,1 0 16,0 0-16,0 0 0,0 0 0,24 0 15,75 0 1,-99 0-16,50 0 16,-26 0-16,-24 0 15,49 0-15,-49 0 16,0 0-16,0 0 0,24 0 0,-24 0 15,25 0-15,-1 0 0,1 0 0,0 0 16,24 0-16,0 0 0,-24 0 16,24 0-16,-24 0 0,0 0 0,-1 0 15,1 0-15,0 0 0,-1 0 0,1 0 16,-25 0-16,-1 0 0,51 0 0,-50 0 16,24 0-16,50 0 15,-74 0-15,25 0 0,-25 0 0,-1 0 16,26 0-16,0 0 0,24 0 15,-24 0-15,49 0 16,99 0 0,-74 0-1,-24-25 1,-76 25-16,1 0 16,25 0-16,49 0 15,-74 0 1,24 0-16,-24 0 0,25 0 0,-25 0 15,24 0-15,26 0 16,-51 0 0,26 0-16,24 0 31,-49 0-31,75 0 31,-26 0-15,-49 0-16,24 0 15,1 0-15,-25 0 0,24 0 0,-24 0 16,0 0-16,25 0 0,-1 0 16,1 0-16,-25-25 0,24 25 0,1 0 15,-1 0-15,-24 0 0,25 0 0,-1 0 16,1 0-16,-25 0 0,24 0 0,-24 0 16,25 0-16,24 0 0,50 0 15,-99 0-15,25 0 16,-1-25-1,-24 25-15,25 0 16,24 0 0,-49 0-16,25 0 15,123 0 17,-148 0-32,25 0 0,-26 0 15,1 0-15,0-25 0,49 25 0,-49 0 16,0-24-16,25 24 0,-26 0 0,-24-25 15,50 25-15,-25 0 0,25 0 16,-1-25-16,26 25 16,24-25-1,-50 25 1,-24 0 93,0 0-77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48:34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23738 14833 0,'99'0'141,"348"0"-126,-373 0-15,25 0 0,75 0 16,-75 0-16,0 0 0,100 0 15,-100 0-15,50 0 0,74 0 16,-124 0-16,25 25 16,75 0-16,-100-25 15,0 0-15,1 0 0,-26 0 0,0 0 16,26 0-16,24 0 0,322 0 16,-371 0-16,-1 0 15,50 25-15,-74-25 0,98 24 16,-98-24-1,0 0-15,-1 25 0,1-25 0,-1 0 16,1 0-16,-25 0 0,24 0 0,51 0 16,-76 0-1,1 0-15,0 0 0,50 0 0,-51 0 0,1 0 16,25 0-16,-1 0 16,26 25-16,-1 0 0,1 0 0,247 24 31,-272-24-16,-1-25 1</inkml:trace>
  <inkml:trace contextRef="#ctx0" brushRef="#br0" timeOffset="1984.16">3473 16743 0,'24'-25'109,"1"25"-93,25 0-16,173 0 15,199 0 1,-323 0 0,347 25-16,-297-25 15,397 0 1,-348 0-16,-24 0 0,25 0 0,-1 0 15,-49 0-15,74 25 0,-25-25 0,1 0 0,-1 0 16,26 25-16,-26-25 0,174 25 16,-173-25-16,-1 24 0,174-24 15,-198 0-15,-25 0 0,198 0 16,-174 0-16,-49 0 0,149 50 16,248 0 15,-347-50-31,-1 0 0,-24 24 0,25-24 0,0 25 0,594 50 15,-519-51-15,346-24 32,-397 0-32,1 0 0,198 0 15,-224 0-15,26 0 0,-51 0 16,26 0-16,25 25 0,-26-25 0,26 0 16,-26 0-16,-24 0 0,25 0 0,-1 0 15,1 0-15,-25 0 0,24 0 0,1 0 16,0 0-16,-50 0 0,49 0 0,-49 0 15,149 0-15,223 0 16,50 25 0,-447-25-1,-24 25-15,-1-25 0,1 25 0,-1-25 16,0 24-16,26 1 0,-26-25 0,397 124 16,-396-124-1,222 25-15,-222-25 16,173 0-16,-199-25 15,75 0 1,-99 25-16,50 0 0,-26-24 0,-24-1 16,0 25-16,49-25 0,-49 25 0,25 0 15,-26-25-15,26 25 0,-25-25 0,0 25 0,49 0 16,1-24-16,123-51 16,-99 75-16,248-99 15,-272 74-15,-1 25 0,100-49 16,-75-1-16,25 25 0,75 0 15,247-99 1,-371 100-16,24-1 0,0 25 16,-25-25-16,1 0 0,-1 0 0,100-24 15,-125 24-15,150 0 16,-150 0-16,125 1 16,25 24 15,-150 0-31,1 0 0,99 0 0,-100 0 0,26 0 15,-26 0-15,26 0 0,148 0 16,-174 0 0,76 0-16,-101-25 15,125 25-15,-124 0 16,25 0-16,-1 0 16,-24 0-16,0 0 0,0 0 31</inkml:trace>
  <inkml:trace contextRef="#ctx0" brushRef="#br0" timeOffset="203131.67">31725 17711 0,'-74'-50'219,"24"25"-203,-247-173-1,148 98 16,49 51-15,26 24 0,74 0-16,-124-49 15,-25-25 1,50 49 15,0-24-15,74 74-16,-25 0 0,26-25 0,-1 0 15,0 0-15,0 25 16,25-25-16,-49 1 0,-1-26 16,-25 0-1,51 26-15,-26-1 32,25 0-17,0 25 1,25-25-1,-49 0 1,24 1 0,-25-1-1,1 0 1,-26-25 0,51 26-16,-26-1 15,25 0-15,0 25 0,1-50 0,-1 50 16,-25-49-1</inkml:trace>
  <inkml:trace contextRef="#ctx0" brushRef="#br0" timeOffset="204687.33">31179 17959 0,'-24'0'203,"-150"-100"-187,100 51-16,24 24 0,0-25 0,1 26 0,-26-26 16,51 25-16,-26 0 0,-24-24 0,-26-1 15,51 0-15,-26 26 16,26-26-16,24 25 0,-25 0 0,1 1 0,24-1 16,-25-25-16,-74 1 15,124-1-15,-49 50 16,-26-50-16,50 26 0,1-1 15,-76 0-15,76-25 16,-1 50-16,0-24 0,0 24 0,0-25 16,1 25-1,-1-25-15,0 0 16,0-24 15,-24 24-15,24 0-16,-50-25 15,-98-74 1,148 124-16,0-24 0,-25 24 16,50-50-16,-49 25 15,24 25 1,25-25 0,-25 1-1,0-1 16</inkml:trace>
  <inkml:trace contextRef="#ctx0" brushRef="#br0" timeOffset="205615.79">28649 15999 0,'-24'0'32,"-51"223"-17,75-148-15,-25-26 16,25 1-16,-24 0 0,-1 24 0,25-49 0,-25 49 16,-74 224-1,99-224-15,-25 75 16,0-124-16,0 24 15,25 1-15,0-25 16,0 0-16,0-1 0,-24 26 16,24-25-1</inkml:trace>
  <inkml:trace contextRef="#ctx0" brushRef="#br0" timeOffset="206786">28327 16098 0,'124'0'110,"174"-74"-95,-224 49-15,-24 0 0,24 25 0,50-25 16,-49 1-16,24 24 0,0-25 0,0 25 16,0 0-16,1 0 0,24 0 0,-25 0 15,-25 0-15,1 0 0,-1-25 0,0 25 16,-24 0-16,0 0 0,-25 0 0,24-25 15,-24 0-15,0 25 0,0 0 16,24 0 15,26-24-31,173 24 16,-199-25-16,1 25 0,-1 0 16,-24 0-16,0-25 0,0 25 15,0-25 1,-1 25 93</inkml:trace>
  <inkml:trace contextRef="#ctx0" brushRef="#br0" timeOffset="211001.26">13543 13419 0,'-24'0'78,"24"75"-62,0-1-1,0-24 1,0-25-16,0-1 0,0 1 16,0 25-1,0-25-15,0 24 16,-25-49-16,25 25 16,0 25-16,0 24 15,0 25 1,0-74-16,0 25 15,0 49 1,0-74 0,25 49-1,-25-49 1,24-25-16,-24 50 0,0-26 16,0 1-16,0 0 0,0 0 0,0 24 15,0 51 16,0-51-15,0 26 15,0-51-15,0 1 0,0 0-1,0 25 1,0-26 15,25-24 32,25 0-48,-25 0-15,-1 0 0,26 0 0,124 0 16,-100 0-16,248 0 15,-197 0-15,-1 0 16,148 25-16,-98-25 0,-50 0 16,223 0-16,348 0 15,-522 0-15,26 25 16,-25 0-16,-1 0 0,-49 24 0,25-24 16,-25-25-16,571 50 15,-571-26 1,-50-24-16,75 25 15,-75-25-15,1 25 0,-26-25 0,1 0 16,0 0-16,-1 0 0,1 0 0,-1 0 16,199 0-1,-173 0-15,148 0 16,-149 0-16,199 0 16,-198 0-16,24 0 0,50 25 15,-50 0-15,0-1 0,50 1 16,124 25-1,-224-25-15,1 0 0,25-25 0,-1 24 16,0-24-16,-24 0 0,0 0 0,98 25 16,125-25-1,-198 0-15,-26 0 0,26 0 16,-26 0-16,26 0 0,-1 0 0,25-49 16,-24 24-16,-26 25 15,26-25-15,-1 0 0,149-25 16,-173 26-16,0 24 15,24-25-15,-24 25 0,24-25 16,-24 0-16,-1 25 16,51-25 15,-76 25-31,-24-24 16,25 24-16,0 0 0,49-50 15,-49 50-15,149-149 31,-149 149-31,-1-25 0,1 25 0,0 0 16,25 0 15,-50-24-31,24-1 16,-24 0 15,0 0 0,0-24-15,0 24 0,0 0-1,0 0 1,-24-24 0,24 24-1,-50-25 1,25 50-16,25-25 15,-25 1-15,1 24 0,-26-50 0,0-24 16,26 49-16,-1-25 16,25 25-16,-50 0 15,50-24 1,-49-1 0,24 1-1,-50-75 1,51 49-1,-1 50 17,-25-49-17,25 0 1,1 49-16,-51-50 16,25 1-1,1 24 1,24 26-1,0 24-15,0 0 16,1-25 0,-1 25-16,0 0 15,0 0-15,-124 0 16,75 0-16,-100 0 16,75 0-16,-223 49 15,222-49-15,1 0 16,0 0-16,0 0 0,0 0 0,-50 0 15,50 0-15,-75 0 0,50 0 0,-50 0 16,-198 0-16,223 0 0,-49 0 16,-1 0-16,51 0 0,-398 0 15,472 0 1,-199 0-16,173 0 16,1 0-16,-25 0 0,75 0 15,-26 0-15,26 0 0,-26 0 16,1 0-16,24 0 15,1 0-15,-1 0 0,0-24 0,-173-26 16,-124 0 0,272 50-16,-148-24 31,124-1-31,-50 0 0,-99-25 16,149 26-16,-50-1 0,50 25 0,-50-50 15,50 25-15,-50 0 0,50 25 0,-1 0 16,1-24-16,25 24 0,-100 0 15,25-25 1,50 25 0,74 0-16,-49 0 15,24-25 1,26 25 0,-1 0-1,-25 0 1,25 0-1,1 0 1,-51 0 0,-49 25-1,99-25-15,-24 25 16,24-25-16,0 0 0,-25 24 0,26 1 16,-125 50-1,124-50 1,0-1 15,-24 1 16,24 0-31,0-25 15,-25 0-16,26 0-15,-1 0 0,0 25 0,-25-25 16,26 0-16,-26 0 0,25 0 31,-24 0-15,24 25 0,0-25-1,50 0 141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1:48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4093 13841 0,'49'0'219,"26"0"-203,-50 0-16,-1 0 0,26 0 0,-25 0 15,24 0-15,26 0 0,-26 0 0,1 0 16,0 0-16,-1 25 0,1 0 0,99-25 16,-100 24-16,125 26 15,-124-50-15,24 0 0,0 25 16,-24-25-16,0 25 0,24-1 0,-24-24 0,24 0 16,25 0-16,-24 0 0,-1 0 15,-24 0-15,49 0 0,-25 0 0,-24 0 16,0 0-16,-1 0 0,1 25 0,-1-25 15,1 0-15,24 0 0,75 25 16,-124-25-16,0 0 16,0 0-16,24 0 0,-24 0 0,0 0 15,0 0-15,99 0 16,-25 0 0,0 0 15,-74 0-31,273 0 15,-249 0 1,26 0-16,-26-25 0,26 25 16,-26 0-16,26 0 0,-26 0 0,26 0 0,-26 0 15,1 0-15,124 0 16,-100 0-16,124 0 16,-123 0-16,98 0 31,-98 0-31,-26 0 0,100 0 15,-74 0-15,-26 0 0,26 0 0,-26 0 16,26 0-16,-26 0 0,51 25 0,-26-25 0,298 0 16,-298 0-16,175 0 15,-175 0-15,25 0 0,50 0 16,-75 0-16,-24 0 0,0 0 16,-1 0-16,-24 0 0,25 0 0,-1-25 31,-24 25-31,25-25 0,-1 25 0,-24 0 15,25-24-15,-26 24 0,26 0 0,74-25 16,-74 25-16,99-25 16,-100 25-16,1 0 15,74 0-15,-75 0 0,26 0 16,49 0-16,-50 0 16,1 0-16,-1 0 0,1 0 0,-1 0 0,25 0 15,50 0-15,-75 0 16,1 0-16,-1 0 0,1 0 0,-1 0 15,0 0-15,26 0 0,-1 0 0,397 0 32,-397 25-32,0-25 0,75 49 15,-100-49-15,26 0 0,73 0 16,-73 0-16,-1 25 0,-25-25 0,1 25 0,-1-25 16,25 0-16,-24 0 0,-1 0 15,0 0-15,1 0 0,-1 0 0,-24 0 16,24 0-16,-24 0 0,24 0 0,-49 0 15,25 0-15,-1 0 0,1 0 0,74 0 16,-74 25-16,-1-25 0,1 0 16,-1 25-16,26-25 0,-26 24 0,1 1 15,24-25-15,1 0 0,-1 25 0,1-25 16,24 25-16,-25 0 0,1-1 0,49-24 16,-50 0-16,1 25 0,-1-25 0,0 0 15,1 0-15,-1 0 0,1 0 0,-1 0 16,1 0-16,-26 0 0,150 25 15,-150-25-15,-24 0 16,25 0-16,-1-25 0,-24 25 0,0 0 16,0 0-16,-1 0 0,1 0 0,0 0 15,25 0-15,148 0 16,-124 0 0,-24 0-16,-25 0 0,25 0 0,-1 0 15,-24 0-15,49 0 31,-49 0-15,-25-25 47,25 25-63</inkml:trace>
  <inkml:trace contextRef="#ctx0" brushRef="#br0" timeOffset="1863.61">5259 15825 0,'297'0'47,"398"0"-31,-447 0-16,-25 0 0,50 0 0,-50 0 15,50 0-15,-25 0 0,273 0 16,-248 0-16,-50 0 0,273 0 15,-297 0-15,-26 0 0,1 0 0,-1 0 16,-98 0-16,-1-24 0,-49 24 0,0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3:21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 4242 0,'0'24'156,"25"26"-140,0 24-1,49 1 1,-49-1 0,25 1 15,-1-51-31,100 249 31,-149-248-31,50 0 0,-1 49 31,-24-49-15,0 0-16,-25 0 16,25 49-1,-1-74-15,1 0 0,-25 25 16,25 0-16,-25 0 31</inkml:trace>
  <inkml:trace contextRef="#ctx0" brushRef="#br0" timeOffset="989.2">446 4589 0,'0'49'79,"0"26"-64,149 123 1,-49-49-1,-1-25 1,-25-25 0,-49-74-16,25 99 31,98 0-15,-24 0-1,-99-99 16,0-25-31,0 25 16</inkml:trace>
  <inkml:trace contextRef="#ctx0" brushRef="#br0" timeOffset="2495.23">347 5854 0,'0'-25'94,"50"25"-79,-25 0-15,-1 0 16,51-25 0,-1 25-1,26 0 1,-76 0-16,26 0 16,0 0-1,-26 0 1,-24-25-1,25 25 1,0 0 0,0-24 15,0 24-15,-25-25 15,49 0 0,-49 0-31,25 0 0,-25 1 0,0-1 16,25-25-1,-25 25-15,25 1 0,-25-26 16,49-74 0,-49 74-16,0 26 0,0-1 15,0 0-15,0 0 0,0-24 0,0 24 16,0 0-16,0 0 0,0-24 0,0 24 15,0 0-15,0-25 16,0 26-16,0-125 16,0 99-1,0 25-15,0-24 32,0 24-17,0-25 48,0 25-48,0 1 1,0-1 46</inkml:trace>
  <inkml:trace contextRef="#ctx0" brushRef="#br0" timeOffset="10040.53">719 7144 0,'0'49'78,"25"26"-62,0-75-16,0 25 0,-25-1 15,25 1-15,-25 0 0,24 49 16,1-74-16,0 25 0,-25 0 16,0 0-1,25-25-15,-25 25 0,25-25 0,-25 24 16,24 1-16,76 124 15,-76-124 1,26 24-16,-50-24 16,25-25-16,0 0 15,-25 25-15,24 0 16,1-25-16,-25 25 16,25-25 15</inkml:trace>
  <inkml:trace contextRef="#ctx0" brushRef="#br0" timeOffset="10880.62">521 7342 0,'0'99'94,"25"-49"-78,49 49-1,25 0 1,-74-74-16,-25 25 16,50 24-16,-25-49 0,-1 0 15,26 49-15,-50-49 16,25 25-16,0-50 0,-25 25 0,24-1 15,-24 1-15,25-25 0,-25 25 0,25 0 16,0 49 0,-25-49 15,0 0-15</inkml:trace>
  <inkml:trace contextRef="#ctx0" brushRef="#br0" timeOffset="12240.74">422 8186 0,'0'-50'16,"24"50"46,1 0-31,50 25 1,-75 0-32,25-25 0,49 24 47,-24-24-32,-26 0-15,26 25 16,24 0-1,26-25 1,-76 25-16,26-25 0,-25 0 16,0 25-16,-1-25 0,-24 24 0,50-24 15,0 25-15,-26-25 16,1 0 0,-25-99 124,50-25-124,-50 74-16,25-99 15,-1 100-15,-24-1 0,25 1 0,0-100 16,0 74-16,0 26 0,-25 24 0,0-25 16,49-24-1,-49 49-15,25-24 0,-25 24 16,25-25-16,-25 25 0,0 1 0,0-26 16,0 0-1,0 1 1,25 24-1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5:28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8781 8508 0,'25'0'282,"24"0"-267,-24 0 1,0 0-1,24-25 1,-24 25 0,25-25 15,148 1-15,-148 24-16,49-25 31,50 25-16,-99 0 1,-26 0 0,1 0-1,25-25 48,74 0-48,-99 25-15,24 0 0,125-49 32,-75 24-17,-74 25-15,49 0 16,75-25 0,25 0-1,-25 25 1,-50 0-1,0 0 1,-74 0-16,74-25 16,-49 25-1,24-49 1,1 49 0,-1 0-1,-24 0 1,-26 0-16,1 0 15,0 0 1,25 0 0,-26 0-1,26 0 1,0-25 0,-26 25-1,1 0 1,74 0-1,1 0 1,-76 0 0,26 0-1,0 0 63,-26 0-62,1 0 0,0 0-1,0 0 1,0 0 0,49 0-1,25 0 1,-49 0-1,0 25 1,-26-25 15,26 0-15,-25 0 0,0 0-1,24 0 16,-24 0 1,49 25-17,1-1 1,-26 1 0,100-25-1,-99 0 1,-25 0-1,-1 0 1</inkml:trace>
  <inkml:trace contextRef="#ctx0" brushRef="#br0" timeOffset="1378.8">14015 8607 0,'0'-25'156,"49"25"-140,1 0-16,148-24 15,75 24 1,99 0-1,-273 0-15,199 0 16,99 0 0,0 0-1,-99-25 1,-75 25 0,25 0-1,-223 0-15,123 0 16,150 0-1,-25 0 1,0 0 0,-224 0-1,125-25 1,-100 25-16,125-25 16,-150 25-1,76-49-15,-1 24 16,49 0-1,125 0 1,99 0 0,74 25-1,-372 0-15,273 0 32,348 0-1,-621 0-16,-74 0 1,-1 0 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5:52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15701 0,'25'0'235,"24"-24"-220,-24-26-15,0 50 0,24-25 16,175 0 15,-200 25-31,100-24 16,-74 24-16,0 0 0,-1 0 0,1 0 15,-1 0-15,1 0 0,0 0 0,-1 0 16,150 0 0,-125 0-16,-49 0 0,25 0 0,-26 0 15,26 0-15,-25 0 0,24 0 16,-24 0-16,25 0 0,-1 0 16,1 0-1,49 0 1,0 0-1,75 0 1,-124 0-16,-1 0 16,51 0-16,-51 0 0,100 0 15,-75 0-15,125 0 16,-150 0-16,1 0 16,-25 0-16,24 0 0,1 0 0,24 0 15,-24 0-15,0 0 0,-26 0 0,26 0 16,0 0-16,-1 0 0,-24 0 0,0 0 15,25 0-15,24 0 16,-49 0-16,24 0 0,175 0 31,-175 0-31,-24 0 0,99 0 16,-74 0-16,-1 0 0,1 0 0,-1 0 0,1 0 16,0 0-1,24 0-15,-24 0 0,-25 0 0,24 0 16,26 0-16,-1 0 0,248 0 15,-247 0-15,173 0 16,-174 0-16,26 0 0,-26 0 0,0 0 16,1 0-16,-1 24 0,-24-24 0,24 0 15,1 0-15,-26 0 0,26 0 0,-26 25 16,26 25-16,-26-50 0,26 25 0,-1-25 16,1 0-1,-1 0-15,-24 0 0,-1 24 0,-24-24 0,25 0 0,49 0 16,-50 0-16,1 0 0,-25 0 15,0 0-15,-1 0 0,26 0 16,49 25 0,-49-25-16,-25 0 0,24 0 31,-24 0-31,49 0 0,-49 0 0,25 0 0,223 0 31,-224 0-31,1 0 16,0 0-16,-26 0 0,26 0 0,0 0 15,-26 0-15,51 0 0,-50 0 16,-1 0-16,26 0 0,0 0 0,24 0 16,-24 0-16,24 0 0,0 0 0,-24 0 15,25 0-15,-1 0 0,348-25 32,-348 25-32,0 0 0,-24 0 0,0 0 15,24 0-15,-24 0 0,-26 0 0,1 0 16,25 0-16,-25-24 0,0 24 0,24 0 15,1 0-15,-25 0 0,24 0 0,-24 0 16,25 0-16,-1 0 0,26 0 16,49 0-1,-100-25-15,26 0 0,0 25 16,-26 0-16,26 0 0,-25 0 0,24 0 16,26-25-1,-26 0-15,-24 25 0,0 0 16,0 0-16,24 0 0,-24 0 0,0 0 15,0 0-15,0 0 0,0 0 0,24 0 16,-24 0-16,0 0 0,74 0 31,-74 0-31,0 0 0,-1 0 0,1 0 16,0-24-16,25 24 0,-26-25 0,26 0 16,148 25-1,-123-25 16,-26 25-31,-24-25 0,25 25 16,49 0 0,-74 0-16,0 0 0,24 0 15,-24 0-15,25 0 0,24 0 0,-24 0 16,-1 0-16,1-24 0,0-1 0,-1 25 16,100 25-16,-75-25 0,-24 24 15,49-24-15,-49 0 0,-1 0 16,100 0-16,149 0 15,-248 0-15,148-24 16,75-1 0,-25 50-1,-25-1 17,-24-24-17,247 25 1,-396-25-16,49 0 15,75 0 1,-75 0 0,-50 0-1,-24 0 1,50-25 0,470 25 15,-197 0-16,24 0 1,-75 0 0,-123 0-1,-149 0 1,49 0-16,-24 0 31,-25 0 32,-1 0-32,-24 25 110</inkml:trace>
  <inkml:trace contextRef="#ctx0" brushRef="#br0" timeOffset="2549.82">3547 17214 0,'50'-24'125,"49"-1"-94,-74 0-15,124 25 0,-100-25-1,199 25-15,-149 0 16,1 0-16,148 0 0,-149 0 16,199 0-16,-174 0 15,-50 25-15,25-25 0,-24 0 0,-1 25 16,0-25-16,26 0 0,-26 25 0,25-1 15,-24-24-15,24 0 0,0 0 0,0-24 16,25-1-16,-24 25 0,-51 0 0,26 25 16,-1-1-16,0-24 0,1 25 0,24-25 15,-24 25-15,49-25 0,-25 0 0,0 0 16,-25 0-16,26 25 0,-1-25 0,-25 0 16,25 25-16,-24-25 0,-1 24 0,50 1 15,-49 0-15,-1 0 0,1-25 0,-26 25 16,1-25-16,24 24 15,1-24-15,-1 0 0,-24 25 0,24-25 16,100 0-16,-75 25 16,0-25-16,-24 0 0,24 0 0,0 0 0,0 0 15,-24 0-15,24 0 0,0 0 0,-25 0 0,26 0 0,-26 0 16,0 0-16,1 0 0,49 0 0,-50 25 16,1-25-16,-26 25 0,26-25 0,-26 0 15,26 0-15,-26 0 0,26 0 0,-26 0 16,1 0-16,0 0 0,-1 0 15,-24 0-15,0 0 0,24 0 0,26 0 0,-26 0 16,-24 0-16,25 0 0,0 0 16,-1 0-16,26 0 0,-26 0 0,26 0 15,-26 0-15,26 0 0,-1-25 0,0 25 16,1 0-16,-1-25 0,422-25 31,-421 50-31,-1 0 0,1 0 0,24 0 16,-25 0-16,25 0 0,-24 0 0,24 0 15,0 0-15,50 0 0,-50 0 0,25 0 16,25 0-16,-25 0 0,0 0 0,0 0 16,-25 25-16,1-25 0,24 0 15,-50 0-15,25 0 0,-49 0 0,49 25 0,0-25 16,-24 25-16,-1-25 0,1 0 0,24 0 16,-50 0-16,26 0 0,-1 0 0,-24 0 15,0 0-15,24 0 0,-24 0 0,-1 0 16,26 0-1,-1 0-15,-24 0 0,24 0 0,-24 0 0,24 0 0,-24 0 0,24 0 16,-24 0-16,24 0 0,-24 0 0,24 0 16,1 0-16,24 0 0,-25 0 0,25 0 15,-24 0-15,24 0 0,0 0 0,0 0 16,1 0-16,-26 0 0,0 0 0,1 0 16,-26 0-16,1 0 0,0 0 0,-1 0 15,1 0-15,0 0 0,-1 0 0,1 0 31,297 0 1,-322 0-32,49 0 0,-24 0 0,24 0 15,-24 0-15,24 0 0,-24 0 0,24 0 16,-24 0-16,0 0 0,24 0 0,-24 0 31,24 0-31,0 0 0,-24 0 0,24 0 16,1 0-16,-1 0 0,1 0 0,-1 0 15,0 0-15,1 0 0,-1 0 0,1 0 16,-1 0-16,1 0 0,-1 0 0,0 0 16,1 0-16,-1 0 0,25 0 0,-24 0 15,24 0-15,0 0 0,-24 0 0,49 0 16,0 0-16,-25 0 0,0 0 0,25 0 16,25 0-16,-50 0 0,25 0 0,-25 0 15,50 0-15,-49 0 0,222 0 16,-248 0-16,-24 0 15,24-25-15,-24 0 0,-25 25 0,24 0 16,1-25-16,-25 1 0,24 24 0,-24 0 16,0 0-16,0-25 0,0 25 15,0 0-15,24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5:01:22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8111 17735 0,'25'0'156,"0"0"-125,0 0-31,-1 0 16,76 0-1,-26 25 1,75 0 0,-100-25-16,100 0 15,-99 0-15,24 0 16,75 0-16,174 25 15,-224-25-15,-25 25 16,25-25-16,25 0 0,-24 0 16,-26 0-16,50 0 0,521 0 31,-546 0-31,25 0 0,496 0 31,-520 0-31,-26 0 0,25 0 0,-24 0 0,-1 0 16,0 0-16,-24 0 0,99 0 15,-75 24-15,75-24 16,-74 0-16,73 0 16,-98 0-16,0 0 0,49 0 15,-50 0-15,1 0 0,74 0 16,-74 0-16,-1 0 0,1 0 16,0 0-16,-26 0 0,51 0 0,-26 0 15,51 0-15,-26 25 0,75-25 16,-75 0-1,100 0-15,-125 0 16,26 0-16,24 0 0,-49 0 0,24 0 16,50 0-1,-49 0-15,-26 0 0,26 0 0,-1 0 16,-24 0-16,-1 0 0,26 0 0,-26 25 16,26-25-16,-51 0 0,51 0 0,-26 0 15,1 0-15,0 0 0,-1 0 0,51 0 16,-26 0-16,-24 0 0,74 0 15,-75 0-15,1 0 0,49 0 16,323 0 15,-348 0-31,-24 0 0,-1 0 16,1 0-16,0 0 0,-1 0 0,1 0 16,74 0-16,-99 0 0,24 0 0,50 0 15,-49 0-15,-25 0 16,49 0-16,-24 0 0,-1 0 0,1 0 0,-25 0 15,24 0-15,1 0 16,-25 0-16,0 0 0,-1 0 16,51 0-16,-50 0 0,173 0 31,-173 0-31,99 0 0,0 0 31,-74 0-31,-26 0 0,1 0 0,25 0 16,-25 0-16,-1 0 0,26 0 0,0 0 0,148 0 31,-148 0-31,74 0 16,-75 0-16,-24 0 0,50 0 15,-26 0-15,-24 0 0,74 0 16,-49 0-16,-25 0 0,49 0 16,-49 0-16,24 0 15,-24 0-15,0 0 0,74 0 16,-24 0-1,-51 0 1,1 0 0,0 0-16,0 0 0,74 0 31,50 0-15,-99 0-16,74 0 15,-75 0-15,125 0 16,-125 0-16,125 0 15,-100 0-15,-24 0 0,24 0 16,1 0-16,-1 0 0,-24 0 0,24 0 0,1 0 16,173 0-1,-174 0-15,1 0 0,-26 0 0,1 0 16,-1 0-16,1 0 0,0 0 16,74 0-16,49 0 15,-123 0-15,24 0 16,1 0-16,-26 0 15,-24 0-15,25 0 0,24 0 0,1 0 16,-26 0-16,1 0 0,-1 0 0,1 0 16,0 0-16,24 0 0,-24 0 0,272 0 31,-272 0-31,24 0 0,323 0 16,-323 0-1,1 0-15,-1 0 0,1 0 0,-1 0 16,-24 0-16,24 0 0,1 0 15,-1 0-15,0 0 0,1 0 0,-26 0 16,26 0-16,-1 0 0,1 0 16,73 0-16,-73 0 0,123 0 15,-148 0-15,0 0 0,-1 0 0,26 0 16,-1 0-16,-24 0 0,49-25 16,124 25-1,-173 0-15,-26 0 16,51 0-16,-25 0 15,-26 0-15,26 0 0,0 0 0,-1 0 0,1 0 0,-1 0 16,-24 0-16,25-25 0,-1 25 16,224 0-1,-248 0-15,99 0 16,0 0 0,-99 0-16,0 0 15,-1 0 1,1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9:22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11906 13593 0,'50'0'15,"-25"0"17,-1-25-17,-24 0-15,25 25 16,0 0-1,-25-24-15,25 24 16,49-25 15,-49 25-31,0 0 0,49-50 16,-24 1-16,24 24 0,348 0 31,-348 25-31,26 0 0,-26 0 16,0 0-16,26 0 0,-26 0 0,1 0 0,24-25 15,0 25-15,-49 0 0,49 0 0,-50 0 16,26 0-16,-1 0 0,-24 0 0,-1 0 16,1 0-16,0 0 0,-26 0 0,26 0 15,-25 0-15,24 0 0,-24 0 0,0 0 16,25 0-16,-25 0 0,-1 0 16,1 0-16,50 0 15,24 0 1,-74 0-1,-1 0-15,1 0 0,0 0 0,25 0 0,-1 0 16,100 0 0,-124-25-1,24 25 1,-24 0-16,25 0 16,-1-24-1,-24 24-15,0 0 0,0 0 16,74 0-1,-74 0-15,25 0 16,-26 0-16,26 0 16,-25 0-16,0 0 15,-1 0-15,76 0 16,-26 0 0,100 0-1,-150 0 1,1 0-16,50 0 0,-51 0 15,26 0-15,24 0 0,-49 0 16,25 0-16,-25 0 0,24 0 16,-24 0-16,50 0 0,-51 0 0,26 0 0,0 0 15,-26 0-15,26 0 0,24 0 16,-24 24-16,0-24 0,-26 0 0,26 0 0,24 0 0,-24 0 16,0 0-16,-26 0 15,26 0-15,0 0 0,-26 0 0,26 0 16,0 0-16,-26 0 0,1 0 15,25 0-15,-1 0 0,-24 0 0,0 0 16,0 0-16,25 0 0,-50 25 0,99-25 16,-74 0-16,74 25 15,-74-25-15,99 25 16,-75 0-16,1-25 16,-1 0-16,-24 0 0,0 0 0,0 0 0,0 0 15,24 0-15,-24 0 16,25 24-16,-1-24 0,-24 0 0,0 0 15,24 25-15,1 0 0,-25-25 0,25 0 16,-1 25-16,1 0 0,-1-25 0,-24 0 16,25 0-16,-1 24 0,1-24 0,0 25 15,-1-25-15,1 25 0,24-25 0,1 25 16,-26 0-16,26-1 0,-26-24 0,26 25 0,-26-25 0,26 25 16,-26 0-16,-24-25 15,25 0-15,-1 25 0,1-25 0,0 24 16,-1-24-16,1 0 0,-1 0 0,1 0 0,0 0 15,-1 0-15,1 0 16,-1 0-16,1 0 0,24 0 0,-24 0 0,0 0 0,-1 0 16,-24 0-16,25 0 0,24 0 15,1 0-15,-26 0 0,26-24 16,-26 24-16,26 0 0,-1 0 0,-24 0 16,173 0-16,-124 0 15,174 0-15,-199 0 0,199 0 16,-174 0-1,1 0-15,123 0 16,-149 0-16,50 0 0,-24 0 0,-26 0 16,25 0-16,-24 0 0,24 0 0,-25-25 15,25 25-15,-24 0 0,49-25 16,-50 25-16,-24 0 0,24 0 0,-24 0 0,24 0 16,1 0-16,-26 0 0,26 0 15,-26 0-15,26 0 0,-1 0 0,-24 0 16,24 0-16,-24 0 0,24 0 0,1 0 15,-26 0-15,26 0 0,198 0 16,-174 0-16,0 0 0,25 0 16,-25 0-16,0 0 0,-24 0 0,24 0 15,-25 0-15,1 0 0,24 0 0,0 0 16,-24 0-16,322 0 16,-348 0-16,26 0 15,-1 0-15,0 0 0,1 0 16,-1 0-16,-24 0 0,-25 0 0,49 0 15,-49 0-15,0 0 0,0 0 0,-1 0 16,1 0-16,0 0 16</inkml:trace>
  <inkml:trace contextRef="#ctx0" brushRef="#br0" timeOffset="3571.75">29964 4911 0,'74'0'63,"199"0"-48,-173 0-15,-1 0 0,99 0 16,-99 0-16,25-24 0,0 24 0,25 0 16,323-50-1,-398 50-15,0-25 0,1 0 0,-1 0 16,-24 25-16,-25-24 31,24-1-15,-24 25 15,49 25-15,-49-1-16,0-24 0,0 50 15,-25-25-15,74 124 16,-49 74 0,99 50-1,-99-174-15,-25-25 16,25 1-16,24-1 0,-49 1 0,25 24 15,25 0-15,-25 0 0,24 1 0,-24 24 16,25 0-16,-26-25 0,26 0 0,0 50 16,-26-50-16,1 100 0,0-100 15,25 149-15,-50-174 16,49 125 0,-24-100-16,-25-25 0,0 26 0,0-1 15,0 0-15,25 0 0,-25 124 16,25-74-16,-1-25 0,-24 25 0,25-50 0,-25 25 15,25 224 1,-25-175 0,0-98-16,0 123 15,0-173-15,0 25 0,0 24 16,0 0-16,0-49 0,25 25 0,-25-1 16,0 1-16,0 124 15,0-125-15,0 1 0,0 24 0,0 25 16,0 1-16,0-1 0,0 273 15,-25-298-15,-25 174 16,26-173-16,-1-26 0,0 1 16,25 0-16,0 24 0,-50 0 0,26 1 15,24-25-15,-25-1 0,25 1 0,-25 24 16,25-49-16,0 25 0,0-26 0,-74 200 31,74-175-31,-50 1 16,25-25-1,25-1 1,-25 1-16,-24 74 16,-1 75-1,25-149 1,1 25-16,-26-1 0,50-24 16,-25 0-1,25 0-15,-25-25 31,1 0 1,-1 24-17,-25-24-15,-49 25 16,25-25-16,24 25 0,-74 0 31,-620-75 0,669 25-31,1 25 0,-1 0 16,1-24-16,-25 24 0,0-25 0,-1-25 16,26 50-16,0-25 0,-50 1 0,-100 24 15,175 0-15,-26 0 16,26 0-16,-1 0 0,0 0 0,1 0 16,-1 0-16,1 0 0,-1 0 0,25 0 15,0 0-15,-24 0 0,24 0 0,0 0 16</inkml:trace>
  <inkml:trace contextRef="#ctx0" brushRef="#br0" timeOffset="4713.39">33189 8508 0,'-124'0'125,"-100"0"-109,150 0-16,-25 0 0,-25 0 0,25 0 16,-75 25-16,0 24 0,-24-24 0,24 0 0,1 0 31,-26 0-31,75-1 0,-50 1 0,1 25 0,-1-25 0,25 24 0,1-24 0,24 0 15,24-25-15,-24 25 0,50-25 32,24 24-32,25-24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2:59:46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11261 12452 0,'75'0'47,"-50"0"31,49-25-16,149-24-46,-148 49-16,-26 0 0,26 0 0,24 0 16,-25 0-16,398 0 15,-398 24 1,100 1-16,-125-25 16,1 0-16,49 0 15,-49 0-15,-1 0 0,1 0 0,-1 0 16,1 0-16,25 0 0,-1 0 0,25 25 15,-24-25-15,-1 25 0,25-25 0,75 0 16,-125 0-16,125 0 16,-124 0-16,98 0 15,-123 0-15,0 0 16,0 0-16,0 0 16,74 0 46,75 0-46,-100 0-16,-24 0 0,-1 0 15,1 0-15,-25 0 0,24 0 0,26 0 16,-26 0-16,-24 0 16,25 0-16,-1 0 0,1 0 0,24 0 0,-49 0 0,25 0 15,-25 0-15,24 0 0,150 49 31,-150-49-31,-24 0 16,49 50-16,-24-50 16,-25 0-16,24 0 0,1 0 0,-25 0 15,24 0-15,-24 0 0,25 0 0,223 0 32,-224 0-32,125 0 15,-124 0-15,-1 0 0,75 0 16,-74 25-16,-1-25 0,75 25 15,-49-25-15,-1 0 0,1 24 0,-26-24 16,26 0-16,-1 0 0,1 0 0,-1 0 16,-24 0-16,-1 0 0,1 0 0,74 0 15,-50 0-15,50 0 16,-99 0-16,74 0 16,-74 0-16,74 0 15,-74 0-15,25 0 16,99 0-1,-125 0-15,1 0 0,25 0 16,-25 0-16,24 0 0,1 0 0,-25 0 16,-1-24-16,26 24 0,-25 0 15,0 0-15,198-25 16,-198 25-16,-1 0 16,1 0-16,0 0 0,0 0 0,0 0 15,-1 0-15,26 0 0,0 0 0,-26 0 16,51 0-16,173 0 15,-174 0 1,-24 0-16,49 0 0,-49 0 16,-1 0-16,75 0 15,-74 0-15,0 0 0,24 0 0,199 0 32,-223 0-32,-1 0 0,26 0 0,-26 0 0,-24 0 15,0 0-15,24 0 16,1 0-16,-25 0 0,0 0 0,24 0 0,1 0 0,-25 0 15,24 0-15,-24 0 0,49 0 16,-49 0-16,0 0 0,25 0 0,-26 0 16,1 0-16,0 0 0,0 0 15,24 25-15,1-25 16,-25 0-16,25 24 0,-1-24 0,1 0 0,24 25 0,-24-25 0,-1 0 16,1 0-16,0 0 0,123 0 31,-123 0-31,49 0 15,-25 0-15,-49 0 0,0 0 0,0 0 0,99 0 32,-99 0-32,0 0 0,24 0 0,-24 25 0,25-25 0,123 0 31,-123 0-31,123 25 16,-123-25-16,-25 0 0,223 0 15,-199 0-15,1 25 16,0-25-16,-1 49 0,199 26 31,-124-51-31,25 1 16,-74-25-16,-26 0 0,26 0 0,98 0 47,-148 0-47,0 0 0,0 0 0,-1 0 15,1 0 1,25 0-1,-25 0-15,74-49 16,-74 49-16,148 0 16,-98 0-16,198 0 15,-174 0-15,0 0 0,0 0 0,25 0 16,-24 0-16,-1 0 0,-25 0 0,25 0 16,1 0-16,-26 0 0,0 0 0,-24 0 15,0 0-15,-1 0 0,1 0 0,-25 0 16,24 0-16,-24 0 0,25 0 0,-1 0 15,-24 0 1</inkml:trace>
  <inkml:trace contextRef="#ctx0" brushRef="#br0" timeOffset="2043.85">4589 14139 0,'49'-25'125,"-24"25"-109,0-25-1,99 25 1,-74-25-16,173 25 16,-149 0-16,274 0 15,-224 0-15,49 0 16,199 0-16,-148 0 0,-26 0 0,199 25 15,-174 25-15,348-1 16,148 1 0,-545-1-16,421-24 15,-173 0 1,-150 25 0,-98-50-1,-149 0-15,74 0 16,0 0 15,-74 0-31,25-25 0,49 0 16,75 25-1,24-50 1,-148 50-16,98 0 16,-123 0-16,174-24 15,49 24 1,-199 0-16,199 0 15,25 0 1,99-25 0,75 25-1,-298 0-15,-50 0 16,0 0-16,25 0 0,25 0 0,-25 0 0,50 0 0,123 0 16,-173 0-16,323 0 15,-274 0-15,-24 0 0,223 0 16,-198 0-16,24 0 0,174 0 31,-173 0-31,-1 0 0,1 0 0,-1 0 0,621 0 16,-646 0-16,26 0 15,-26 0-15,26 0 0,-25 0 0,-26 0 16,51 0-16,148 0 0,-223 0 16,298 25-1,-323-25-15,0 0 0,50 0 16,-99 0-16,-1 0 0,-24 0 0,74 0 31,-74 0-15,0 0 46,49 0-46,-49 0-16,74 0 15,-49 0-15,74-25 16,-50 25-16,-24 0 0,74 0 31,-74 0-31,24 0 0,-24 0 0,322 0 32,-298 0-32,25 0 0,-24 0 15,49 0-15,-25 0 0,50 0 0,173 49 16,571 51-1,-670-75-15,-74-25 16,199 24-16,-175 1 0,-74-25 16,100 25-16,-125-25 15,1 0-15,-50 0 0,-1 0 0</inkml:trace>
  <inkml:trace contextRef="#ctx0" brushRef="#br0" timeOffset="2873.78">3398 16297 0,'25'-25'47,"25"25"-31,-26 0-16,1 0 0,25-25 31,917-25-16,-694 50 1,25 0-16,24 0 0,1 0 16,-1-24-16,25 24 0,-49-25 0,49 25 0,25 0 15,-24 0-15,73-25 0,-98 25 0,-1 0 16,-24 0-16,-25 0 0,-50 0 0,-25 0 16,-24 0-16,-50 0 0,-49 0 15,-26 0-15,1 0 0,-25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5:15:40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7888 14362 0,'25'25'47,"-1"-25"0,1 0-16,0 0-15,99 25 0,0-1-1,124-24 1,-173 0-16,-1 0 0,100 0 16,-50 0-16,-25 0 0,0 0 0,0 0 15,472 0 1,-422 0-16,223 0 15,-248 0-15,-25 0 16,149 0-16,-149 0 0,0 0 16,50 0-16,-74 0 0,-26 25 15,26-25-15,-1 0 0,-24 0 16,-1 0-16,1 0 0,24 0 0,100 0 31,-100 0-15,75 25-1,-124-25 1,0 0-16,24 25 16,125 24-1,-124-49-15,-25 0 0,49 25 16,0-25-16,50 50 16,-74-50-16,74 0 15,50 0 1,-125 0-16,1 0 0,-1 0 15,26 25-15,-25-25 0,-1 0 0,1 24 16,49 1-16,-25-25 16,75 25-16,99 0 15,25 0 1,25 24 0,-1-49-1,-222 0 1,98 25-16,125 0 31,25-25 0,-26 0 1,-247 0-32,-1 0 0,-24 0 0,25 0 0,223 25 15,-224-25 1,100 0-1,-99 0-15,74 0 16,-50 24-16,-24-24 16,24 0-16,-24 0 0,-1 0 15,-24 0-15,0 0 0,0 0 0,24 0 0,26 0 16,-1 0 15,-24 0-15,-1 0-1,-24 0-15,25 0 16,99-49 15,-124 49-31,24-25 16,-24 25-16,25 0 16,24 0-1,124 0 16,-148 0-31,124-50 32,-75 26-17,-74-1 1,-1 25-16,1 0 0,0 0 0,0 0 16,25 0-16,-26 0 0,26 0 15,-25 0-15,24 0 16,1 0-16,-25 0 0,0 0 0,24 0 15,1 0-15,-25 0 0,-1 0 0,76 0 16,-51 0-16,75 0 16,-74 0-16,123 0 15,-123 0-15,25 0 0,49 0 16,-50 0-16,0 0 0,26 0 16,272 0-1,-298 0-15,124 0 16,-123 0-16,99 0 15,-125 0-15,100 0 16,-99 0-16,-1 0 0,50 0 16,-24 0-16,-26 0 0,75 0 15,125 0 1,-200 0-16,174 0 16,-173 0-1,124 0-15,-125 0 16,1 0-16,24 0 0,1 0 15,-1 0-15,0 0 0,51 0 16,-51 0-16,0 0 0,1 0 0,371 49 16,-371-49-1,148 25-15,-149-25 16,-24 0-16,124 0 16,-125 0-16,26 0 0,-1 0 15,-24 0-15,24 0 0,-24 0 16,24 0-16,-24 0 0,24 0 0,-24 0 0,-26 0 0,26 0 15,0 0-15,-1 0 16,26 25-16,24-25 0,149 0 16,-198 0-1,148 25-15,-124 0 0,1-25 0,49 0 16,-50 0 0,1 0-16,74 0 15,-75 24-15,-24-24 0,24 0 0,-24 0 0,24 0 0,0 25 0,1-25 0,-1 0 16,1 0-1,-1 0-15,0 0 0,26 0 16,-26 0-16,25 0 0,-24 0 0,24 0 16,-25 0-16,26 0 0,-1 0 0,124 0 15,-149 0-15,26 0 0,98 0 16,-123 0-16,-1 0 0,25 0 16,-24 0-16,-1 0 0,-24 0 0,24 0 0,0 0 0,-24 0 15,24 0-15,-24 0 0,297 25 16,-322-25-1,0 0 1,74 0-16,-74 0 0,0 0 16,49 0-16,-49 0 15,0 0-15,0 0 0,49 0 16,25 0 0,0 0 15,-49 0-31,49 0 15,-49 0-15,-1 0 0,-24 0 0,25 0 16,24 0-16,1 0 0,-26 0 16,-24 0-16,25 0 0,-25 0 0,24 0 15,-24 0-15,0 0 0,24 0 0,-24 0 16,25 0 0,-25 0-1</inkml:trace>
  <inkml:trace contextRef="#ctx0" brushRef="#br0" timeOffset="2054.16">2753 16247 0,'50'0'141,"49"0"-125,-74 0-16,25 0 0,24-25 15,-24 25-15,-1-25 0,1 25 0,24-24 0,75-26 16,124 50-1,-199 0-15,174 0 16,-148 0-16,197 0 16,100 0-1,-273 0 1,-49 0-16,24 0 0,50 0 0,-50 0 0,372 0 16,-372 0-1,621 0 16,-621 0-31,25 0 0,-50 0 0,348 0 32,-348 0-32,26 0 0,24 0 0,-25 0 15,-25 0-15,25 0 0,1 0 0,-26 0 16,1 25-16,-1-25 0,25 25 0,50-1 16,-50-24-16,174 50 15,-174-50-15,1 25 0,73-25 16,249 25-1,-323-1-15,0-24 0,25 25 16,-24-25-16,-1 0 0,0 25 0,25-25 16,-25 0-16,0 0 0,1 25 0,-1-25 15,25 25-15,74 0 0,50-25 16,-148 0 0,-26 0-16,100 24 0,-100-24 15,0 0-15,26 0 0,-1 0 0,-25 0 16,26 0-16,73 0 0,174 0 31,-272 0-31,446 0 31,-447-24-31,174 24 16,75 0 0,-249 0-16,0 0 0,1 0 0,-1 0 0,26 0 15,-26 0-15,25 0 0,0 0 16,-24 0-16,24 0 0,174 0 15,-149 0-15,149 0 16,-174 0-16,223 0 16,497 0 15,-720 0-31,0 0 0,1 0 16,-1 0-16,0 0 0,0 0 15,0 0-15,50 0 0,-49 0 16,-1 0-16,0 0 0,0 0 0,25-25 15,-25 25-15,-24 0 0,24 0 0,0 0 16,1 0-16,-1 0 0,74 0 16,-49 0-16,-49 0 0,24 0 0,0 0 15,0 0-15,1 0 0,197 0 16,-222 0-16,247 0 16,-223 0-16,174 0 15,-198 0-15,24 0 0,50 0 16,-75 0-16,1 0 0,98 0 15,-98 0-15,-1 0 0,-24 0 16,-1 0-16,1 0 0,-1 0 16,1 0-16,-25 0 0,24 0 15,-49-25 1,0 0 0,25 25-16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3:02:09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7615 16495 0,'25'0'110,"0"0"-95,-1 0 1,1 0-1,0 0-15,0-25 16,49 25 15,25-24-15,125-1 0,98 25-1,75 0 1,-273 0-16,298 0 15,198 0 1,-174 0 0,-148 0-1,-248 0-15,148 0 16,-173 0-16,99 0 16,-25 0-1,0 0 1,1-25-1,-26 25 1,75-50 0,-25 25-1,198 25 1,-272 0-16,24 0 0,50 0 16,-74 0-16,24 0 0,75 0 15,-50 0-15,-24 0 0,24 0 0,0 0 16,-24 0-16,24 0 0,-25 0 0,1 0 15,-1 0-15,1 0 0,148 0 16,-149 0-16,149 0 16,-173 0-16,0 0 0,74 0 15,-50 0-15,-24 0 0,49 0 16,-49 0-16,24-24 0,50-1 16,124 25-1,-198 0-15,98-50 16,-73 50-16,74 0 15,-100 0-15,1 0 16,49 0-16,-24 0 0,-26 0 16,50 0-16,-74 0 15,25 0-15,-1 0 0,-24 0 0,0 0 0,49 0 16,-49 0-16,0 25 0,173 25 16,-148-50-1,74 0-15,-99 0 16,74 0-1,-24 0 1,49 49 0,-75-49-16,-24 0 0,0 0 0,0 0 0,-1 0 15,125 0 1,0 0 0,-124 0-16,74 0 15,-74 0-15,49 0 16,1 0-1,-50 0-15,-1 0 0,1 0 0,50 0 16,-51 0-16,1 0 0,124 0 16,49 50-1,-123-50-15,-1 0 0,125 50 16,-100-1-16,-25-24 0,75-25 16,-50 25-16,1-25 15,-1 0-15,99 0 0,-99 0 0,-49 25 0,24-25 31,-24 0-31,-25 0 0,49 0 0,26 0 16,-76 0-16,125 0 16,-124 0-16,99 24 15,-74-24 1,-1 0-16,1 25 0,-1-25 0,1 25 0,198-25 16,199 25-1,-373-25 1,0 0-16,50 0 0,-49 0 15,24 0-15,-49 0 16,-26 0 0,1 0 15,0 0-15,0 0-16,0 0 0,49 0 15,100 0 1,-100 0-16,-24 0 0,-1 0 15,1 0-15,0 0 0,-1 0 0,26 0 16,-26 0-16,1 0 0,-1 0 0,75 0 16,199 0-1,-273 0-15,74 0 16,-75 0-16,26 0 16,-51 0-1,-24-25 48</inkml:trace>
  <inkml:trace contextRef="#ctx0" brushRef="#br0" timeOffset="10218.34">2952 5011 0,'198'0'281,"75"0"-265,-199 0-16,-24 0 0,24 0 0,1 0 16,-1 0-16,1 0 0,421 124 31,-422-124-31,-24 0 0,99 0 16,-100 0-16,26 0 0,-26 0 0,26 0 0,-26 24 15,-24-24-15,0 25 0,49-25 16,-24 0-16,0 0 0,-26 25 0,26-25 15,-25 0-15,24 0 0,-24 0 0,25 0 16,-25 0-16,-1 0 0,100 0 16,-99 0-16,0 0 0,25 0 15,123 0 1,1 25 0,-149-25-16,0 0 15,49 0-15,-49 0 0,0 0 0,24 0 16,1 0-16,-25 0 0,24-25 0,1 25 15,24-25-15,75 25 16,-149-25-16,25 25 16,0 0-16,-1 0 0,1 0 0,25 0 15,49 0 1,-49 0 0,-25 0-16,24 0 0,1 0 15,24 0-15,-49 0 16,25 0-16,-26 0 0,51 0 0,-50 0 15,-1 0-15,26 0 0,-25 0 0,24 0 16,-24 0-16,0 0 0,25 25 16,-26-25-16,26 0 0,0 0 0,-1 25 0,-24-25 15,25 0-15,-1 0 16,1 25-16,-25-25 0,148 0 16,-123 0-16,-25 0 0,49 0 15,-24 0-15,-25 0 0,-1 0 0,26 0 16,-25 0-16,0 0 0,-1 0 0,1 0 15,0 0-15,0 0 0,24 0 16,-24 0-16,0 0 16,0 0-16,24 0 15,1 0 1,-25 0-16,0 0 16,123 0-1,-98 0-15,0 0 0,-1 0 16,1 0-1,0 0-15,24-25 0,-24 0 0,-1 25 0,-24-25 0,25 25 0,24 0 16,-24 0-16,-26 0 0,26 0 0,0-24 16,-1 24-16,1-25 0,-1 25 15,1 0-15,0 0 0,-1 0 0,1 0 16,-25 0 0,0 0-16,24 0 0,1 0 0,-1 0 0,1 0 0,0 0 0,-26 0 0,51 0 15,-50 0 1,49 25-16,-24-25 0,198 0 47,-224 0-47,1 0 0,0 0 0,49 0 15,-49 0-15,0 0 0,0 0 0,24 0 0,-24 24 16,0-24-16,50 25 16,-51-25-16,26 0 15,-25 0-15,24 0 16,-24 0-16,25 0 0,-25 0 0,-1 0 15,1 0-15,50 0 0,-51 0 0,26 0 16,24 0-16,-24 0 0,24 0 16,1 0-16,-26 25 0,26-25 0,-1 25 15,1-25-15,-1 0 0,1 0 0,-26 0 16,50 0-16,-49 0 0,99 0 16,-100 0-16,75-25 15,-99 25-15,25 0 16,-1 0-16,-24 0 0,50 0 0,-51 0 15,26 0-15,0 0 0,-25 0 16,-1 0-16,1 0 0,0-25 0,0 25 16,24 0-16,-24 0 0,0 0 0,25 0 15,-26 0-15,125 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1T11:14:00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21282 5234 0,'75'0'203,"49"0"-187,-99 0-16,24 0 0,26 0 0,198 99 31,-224-99-31,274 25 31,-274-25-31,1 0 0,74 0 16,99 0 0,-148 0-16,-1 0 0,0 0 0,100 0 15,198 0 1,-298 0-16,150 0 31,-150 0-31,174 0 16,50 0-1,-249 0-15,1 0 0,0 0 16,24 0-16,-24 0 0,-1 0 0,1 0 0,24 0 16,249 0-1,-174 0 1,49 0 0,-148 0-16,98 0 15,-98 0-15,0 0 16,99 0-16,-75-50 0,-24 50 0,74-25 15,223-24 1,-25 49 0,-24 0-1,-224 0 1,75 0-16,50 0 31,-175 0-31,51 0 0,24 0 16,149 0-1,-223 0-15,49 0 16,-24 0 0,-25 0-1,-25-25 32,25 25-31,-1 0-1,1 0 1,0 0 15</inkml:trace>
  <inkml:trace contextRef="#ctx0" brushRef="#br0" timeOffset="3506.58">2927 5308 0,'25'0'94,"0"0"-79,24 25 1,50 0 0,100-25-1,-125 0-15,-24 0 0,24 0 0,1 0 16,24 0-16,-25 0 0,1 0 0,-1 0 31,224 0-15,-224 0-16,149 0 15,125 0 1,-75 0 0,-1 0-1,26 0 1,49 0 0,-272 0-16,-26 0 15,26 0-15,-26 0 0,1 0 0,24 0 16,50 0-16,75 25 15,49-25 1,-74 0 0,24 0-1,-148 0-15,-1 0 16,125 0-16,74 0 16,-199 0-1,175 0-15,-150 0 16,174 0-1,-173 0-15,-1 0 0,100 0 16,-75 0-16,-25 0 0,100 0 16,-100 0-16,1 0 0,49 0 15,173 0 1,-247 0-16,74 0 16,-74 24-16,99 1 15,-75-25-15,-24 0 0,74 0 16,-25 0-16,-25 0 0,75 0 15,-75 0-15,1 25 0,74-25 16,173 0 0,-24 0-1,-1 0 1,-222 0-16,98 0 16,-123 0-16,149 0 15,49 0 16,-199 0-31,422 0 16,-272 0 0,-149 0-1,-1 0-15,1 0 0,-1 0 0,-24 0 0,0 0 16,49 0-16,-49 0 0,50 0 31,173 0 0,-199 0-31,-24 0 0,49 0 16,-24 0-16,0 0 0,24 0 16,-24 0-16,-25 0 0,74 0 15,124 0 17,-173 0-32,222 0 15,-73 0 1,49 0-1,-50-25 1,-123 25-16,-26 0 0,100 0 16,-99 0-16,-1 0 0,-24 0 0,25 0 15,173 0 1,0 0 0,-49 0-1,-124 0-15,49-25 16,25 1-1,-75 24-15,-24 0 16,25 0-16,-25 0 0,123 0 16,-48 0-1,-26 0 1,25 0 0,-74 0-16,0 0 15,0 0-15,0 0 31,24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06:24:46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11013 13047 0,'0'25'157,"25"-25"-142,0 0-15,0 0 0,-1 0 16,51 0-1,99 0 1,-1 0 0,26 0-1,-51 0 1,-98 0-16,49 0 16,125 0 15,-175 0-31,50 0 15,50 0 1,0 0 0,-99 0-16,24 0 15,-24 0-15,49 0 16,50 0 0,0 0-1,49 0 1,25 0-1,25 0 1,-198 0-16,123 0 16,51 0-1,-199 0 1,123 25-16,-98-25 16,74 0-16,50 0 15,-26 0 1,-98 0-16,74 0 15,25 0 1,-124 0-16,24 0 16,100 0-1,74 0 1,25 0 0,-198 0-16,124 0 15,-125 25-15,175-25 16,-76 0-1,-73 0-15,49 0 16,25 0 0,-1 24-1,26-24 1,-124 0-16,99 0 16,49 0-1,-173 0-15,124 0 16,-25 0 15,148 0 0,-148 0-15,-99 0-16,0 0 0,50 0 16,49 0-1,-75 0-15,1 0 16,24 0-1,50 0 1,-49 0 0,49 0-1,-100 0-15,100 0 16,0 0 0,-24 0-1,-75 0 1,24 0 15,-24 0 78,0 0-93,24 0-16,51 0 16,24 0-1,0 0 1,-25 0 0,-74 0-1,-1 0 63,100 0-46,-74 0-17,0 0 1,-26 0-16,26 0 15,-25 0 1,49 0 47,1 0-48,-50 0-15,24 0 16,-24 0-16,49 0 15,125 0 17,-174 0-32,-1 0 31,1 0 31,-25-24-15,50-1-15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06:25:49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23515 8781 0,'0'25'109,"25"24"-93,123 26-1,26-26 1,149 26-1,98-26 1,-297-49 0,273 0-1,397 25 1,272-25 0,-644 0 15,-347 0-31,371 0 31,-247 0-15,-125 0-1,-74-25 79</inkml:trace>
  <inkml:trace contextRef="#ctx0" brushRef="#br0" timeOffset="2030.05">3225 8657 0,'24'0'141,"76"49"-110,-51-49-31,125 50 31,-25-50-15,-100 0-16,26 0 0,446 0 31,-397 0-31,0 0 0,-25 0 0,50 0 0,-25 0 16,992 25 15,-620-25-15,-25 0-1,-371 0-15,197 0 16,26 25 0,-249-25-16,224 0 15,-50 0 1,0 0-1,49 49 1,-222-49 0,173 0-16,198 0 31,199 0-15,-372 0 15,-198 0-31,-1 0 0,100 0 15,-75 0-15,-25 0 0,125 0 16,-100 0-16,-25 0 0,26 0 16,-26 0-16,0 0 0,274 0 15,-51 0 1,-73 0 0,-125 0-1,-74 0 1</inkml:trace>
  <inkml:trace contextRef="#ctx0" brushRef="#br0" timeOffset="3180.24">2977 10244 0,'99'75'94,"-25"-75"-79,-49 25-15,25-1 0,346 51 16,225-50 0,98-25 15,-521 0-31,1043 0 16,-1117 0-16,223 0 31,-124 0-16,-198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5:16:20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 9153 0,'25'0'203,"49"0"-187,-24 0-1,0 25 1,-25-25-16,-1 0 0,26 0 47,-25 0-32,0 0 1,24 0 0,1 0-1,24 0 1,-49 0-16,0 0 0,24 0 16,-24 0-16,25 0 0,-25 0 15,24 0-15,75 0 16,-99 0-16,74 0 15,-74 0-15,49 0 16,-49 0-16,0 0 16,50 0-16,-1 0 15,-24 25 1,-1-25-16,-24 24 16,0-24-16,0 0 0,49 0 15,25 0 16,25 0-15,-25 0 15,-49 0-15,49 0 0,-74 0-16,49 0 15,-24 0-15,-25 0 0,49 0 16,-24 0-16,-25 0 0,49 25 15,-24-25-15,-25 25 0,-1-25 16,26 0-16,0 0 0,-1 0 0,75 0 16,25 0-1,-99 0 1,49 0-16,-50 0 16,51 0-16,24 0 31,-99 0-31,-1 0 0,1 0 0,0 0 0,0 0 0,0 0 15,24 0 1,50 0-16,-24 0 16,-1 0 15,-49 0-15,25 0-1,-26 0-15,1 0 16,74 0-1,-74 0-15,25 0 16,-25 0-16,49 0 16,50 0-1,-49-50 1,-51 50 0</inkml:trace>
  <inkml:trace contextRef="#ctx0" brushRef="#br0" timeOffset="11221.95">2679 15776 0,'25'0'188,"49"0"-172,-24 0-16,24-25 15,1 0 1,-1 25-1,50 0 1,-74 0-16,-1 0 16,-24 0-16,25 0 0,-1-25 0,-24 25 0,49 0 15,175-49 1,-175 24-16,-24 25 16,49-25-16,-50 0 0,1 25 15,74 0-15,-74 0 16,-26 0-16,1 0 0,25 0 0,-1 0 0,-24 0 15,25 0-15,-1 0 0,1 0 16,-25 0-16,24 0 0,-24 0 0,25 0 16,-1 0-16,-24 0 0,124 0 31,-124 0-31,74 0 16,25 0-1,-74 0-15,-25 0 0,24 0 0,-24 0 0,49 0 16,-49 0-16,25 0 15,-1 0-15,1 0 0,0 0 0,24 0 16,50 0-16,-74 0 0,148 0 16,50 0-1,-173 0-15,-1 0 16,75 0-16,173 50 16,-272-25-1,74-25-15,-99 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3:02:59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13717 0,'24'0'63,"26"0"-48,24 0 16,-24 0-15,-25 0-16,49 0 16,50 0-1,50 0 1,-100 0-16,1 0 0,-1 0 0,25 0 16,1 0-16,24 0 0,173 0 15,-173 25-15,174 74 16,-249-99-16,175 25 15,-150 0-15,-24-1 0,74-24 16,-50 25-16,1-25 0,-1 0 16,-24 25-16,-1-25 0,1 0 0,-1 0 15,1 0-15,0 0 0,24 0 0,1 25 16,-26-25-16,26 25 0,-26-25 0,125 24 31,-100 1-31,-24-25 0,446 25 16,-397-25-16,50 0 15,-50 0-15,25 0 0,25 25 16,-25-25-16,25 25 0,-25-25 0,25 0 16,-50 24-16,0-24 0,50 25 0,-25 25 0,372 24 31,174-49 0,-596-25-31,1 0 0,-26 0 0,1 0 0,-1 0 16,1 0-16,74 0 15,-49 0 1,-26-25-16,1 0 0,24 25 0,-24-24 16,24-1-16,199-25 15,124-24 1,-298 49-16,224 0 16,-224 25-16,0 0 0,-25 0 0,26 0 15,-1 0-15,0 0 0,-24 0 0,24 0 16,-25 0-16,149-25 15,25-49 1,-198 74-16,0 0 16,-26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06:27:50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15875 0,'24'0'94,"76"25"-79,-76-25-15,125 0 16,174 0 0,-199 0-16,-25 0 0,273 0 15,223 0 1,100 0 0,-521 0-16,446 0 15,-372 0 1,397 0-16,248 0 15,-621 0 1,1 0-16,546 0 0,198 0 31,620 0 1,-1513 0-32,223 0 15,-272 0-15,-26 0 0,100 0 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3:04:36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18901 13295 0,'50'0'218,"74"0"-202,-75 0-16,1 0 16,24 0-16,-24 0 0,24 0 0,-24 0 0,24 0 0,1 0 15,-25 0 1,24 0-16,0 0 0,-24 0 0,24 0 0,1 0 0,-1 0 0,1 0 0,-1 0 15,-24 0-15,148 0 16,-148 0-16,98 0 16,-73 0-16,-25 0 0,-1 0 0,1 0 15,-1 0-15,1 0 0,49 0 32,-74 0-32,0 0 0,24 0 0,-24 0 0,74 0 31,-74 0-31,223 0 31,25 50-15,-198-50-16,-1 0 0,75 25 15,-50-25-15,-25 0 16,1 0-16,-1 0 0,1 0 0,-1 0 16,100 0-16,-100 0 15,1 0-15,-1 0 0,0 0 0,-24 0 0,24 0 16,1 0-16,272 0 15,-297 0 1,-1 0-16,50 0 0,-74 0 16,25 0-16,-25 0 0,24 0 0,1 0 15,0 0-15,-1 0 0,26 0 0,247 0 32,-272 0-32,98 0 15,-73 0-15,148-50 16,-173 25-16,24 25 0,1 0 0,-1 0 15,0 0-15,-24 0 0,49 0 16,50 0 0,-99 0-16,-1 0 0,1 0 0,-1 0 15,26 0-15,-25 0 0,148 0 16,-124 0-16,174 0 16,-148 0-16,-26 0 0,100 0 15,-75 0-15,0 0 0,0 0 16,25 0-16,348 0 15,-348-24-15,-25 24 16,50 0-16,-50 0 0,50 0 0,-25 0 0,49 24 16,-24 1-16,-25-25 0,372 0 31,-396-25-31,-1 25 0,50 0 16,-100 0-16,100-49 15,-75 49 1,-24 0 124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7T13:05:0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8334 9773 0,'25'0'156,"74"0"-140,-49 0-16,99 0 15,148 25 1,-197-25-16,222 74 16,-74-74-1,-49 0 1,-1 0-1,-173 0-15,25 0 0,-26 0 16,26 0-16,-25 0 16,24 0-1,-24 0-15,0 0 16,25-25 0,-26 25-1,51-24 1,-26 24-1,-24 0 1,25 0 0,-25 0-16,173 0 31,-148 0-31,-26 0 0,1 0 0,0 0 0,25 0 16,-26 0-16,26 0 0,0 0 15,-1 0-15,1 0 0,0 0 0,-1 0 16,-24 0-16,25 0 0,-26 0 15,1 0-15,0 0 0,25 0 16,98 0 0,-48 0 15,-76 0-31,26 0 0,-25 0 16,74 0-1,-74 0-15,0 0 0,-1 0 0,1 0 16,0 0-16,74 0 15,-24 0 1,24 0 0,-74 0-16,0 0 0,-1 0 15,26 0-15,24 0 16,-49 0-16,74 0 16,-74 0-16,74 0 15,50 0 1,-74 0-1,-26 0-15,1 0 0,24 0 0,-24 0 0,24 24 16,-24 1-16,24 0 0,1-25 0,24 25 16,75 0-16,-100-25 15,0 24-15,26-24 0,-26 0 0,0 0 16,1 0-16,-1 0 0,1 0 0,-26 0 16,26 0-16,-26 0 0,1 0 0,-25 0 0,49 0 15,-24 0-15,-1 0 0,1 0 0,0 0 16,-1 0-16,1 0 0,24 0 15,-24 0-15,-1 0 0,1 0 16,0 0-16,-1 0 0,1 0 0,24 0 16,26 0-16,-51 0 0,1 0 0,49 0 15,-49 0-15,24 0 0,50 0 16,-74 0-16,-1 0 0,1 0 16,-1 0-16,1 0 0,24 0 0,-24 0 15,25 0-15,-1 0 0,-24 0 0,24 0 16,0 0-16,-24 0 0,-25 0 0,0 0 15,49 0-15,-49 0 0,49-24 16,-49 24-16,0 0 16,0 0-16,24 0 0,-24 0 15,49 0 1,-49 0 0,50 0-16,-51 0 0,1 0 15,25 0 1,-1 0-16,1 0 0,0 0 0,24 0 0,1 0 0,-1 0 0,0 0 15,1 0-15,396 24 32,-421-24-32,-1 0 0,1 0 0,0 0 0,-1 0 15,26 0-15,-1 0 0,-24 0 0,-26 0 16,1 0-16,99 0 16,-74 0-16,74-24 15,-99 24-15,24 0 0,26 0 16,-51 0-16,1 0 0,74-25 15,-74 25-15,25 0 0,0 0 0,-26 0 16,1 0-16,0 0 0,0 0 0,0 0 16,-1 0-16,76 0 15,-76 0-15,26 0 16,49 0 0,-74 0-16,0 0 0,24 0 15,-24 0-15,0 0 0,25 0 0,24 0 31,-49 0-31,24 0 0,1 0 0,24 0 16,-24 0-16,0 0 0,24 0 0,-49 0 16,74 0-16,-49 0 0,74 25 15,-99-25-15,-1 0 16</inkml:trace>
  <inkml:trace contextRef="#ctx0" brushRef="#br0" timeOffset="2222.61">7590 8285 0,'273'-50'125,"174"50"-109,-323 0-16,24 0 0,-24 0 0,25 0 15,0 0-15,25 0 0,173 0 16,-198 0-16,24 0 0,100 0 16,-99 0-16,-50 0 0,25 0 0,-25 0 15,-25 0-15,50 0 0,-50 0 0,-25 0 16,26 0-16,-26 0 0,1 0 0,-1 0 16,0 0-16,-24 0 0,24 0 0,-24 0 15,0 0-15,-1 0 0,-24 0 0,25 0 16,-26 0-16,1 0 0,25 0 0,-25 0 15,24 0-15,-24 0 16,25 0-16,-1 0 16,51-25-1,-76 25-15,26-24 16,0 24-16,-1 0 0,1 0 16,-1 0-16,26 0 0,-50 0 15,99 0 1,-50 0-16,0 0 0,1 0 0,347 0 15,-323 0 1,0 24-16,25 1 0,-50 25 0,26-50 16,-26 25-16,0-1 0,1-24 0,-1 25 15,1-25-15,-26 0 0,1 0 0,0 0 16,-1 0-16,1 0 0,-1 0 0,-24 0 16,0 0-16,25 0 0,-26 0 15,26 0-15,-25 0 16,74-25-1,-74 1-15,24 24 16,1 0-16,-50-25 0,74 0 16,-49 25-16,0 0 0,74-25 31,-49 25-31,-25-25 0,49 25 0,-24-24 16,24 24-16,1-25 0,-1 0 0,-24 25 15,-1 0-15,150 0 16,-125 0-16,-24 0 0,24 0 15,0 0-15,1 0 0,-1 0 0,1 0 16,-26 0-16,26 0 0,-26 0 0,1 0 16,0 0-16,-1 0 0,1 0 0,24 0 15,50 0-15,-99 0 0,25 0 16,-26 0-16,51 0 0,-26 0 0,-24-25 16,25 25-16,-1-25 0,125 25 15,-149 0 1,149-74-16,-150 74 15,26 0-15,49 0 0,-74 0 16,0 0-16,24 0 0,1-50 0,0 25 16,-1 25-16,-24-24 0,0 24 15,0 0 17,24 0 61,100 0-77,-99 0-16,-1 0 0,75 0 16,-24 0-16,-26 0 0,0 0 15,1 0-15,-1 0 0,25 0 0,-24 0 16,-26 0-16,1 0 0,0 0 0,24 24 15,-24-24-15,-26 25 0,1-25 0,0 0 32</inkml:trace>
  <inkml:trace contextRef="#ctx0" brushRef="#br0" timeOffset="3637.76">24309 8508 0,'24'0'32,"-24"-25"-17,25 25 16,0 0 48,223-49-64,-174 49-15,1 0 0,24 0 0,0 0 16,-24 0-16,24 0 0,372 0 31,-396 0-31,24 0 0,-25 0 0,26 0 0,-26 0 16,25 0-16,-24 0 0,-1 0 0,0 0 15,1 0-15,24 0 0,0 0 0,-24 0 16,24 0-16,-25 0 0,75 0 16,-74 0-16,-1 0 0,-24 0 0,-1 0 15,26 0-15,-26 0 0,100 0 16,-99 0-16,-1 0 0,26 0 0,-26 0 15,26 0-15,-1 0 0,-24 0 0,99 24 16,-75 1-16,174 0 16,-149-25-16,0 0 0,-24 25 15,-1-25-15,-24 25 0,-1-25 0,26 0 16,-26 0-16,-24 0 0,25 0 16,0 0-16,-1 0 0,-24 0 0,25 0 15,-1 0-15,26 0 0,-26 0 0,-24 0 16,0 0-16,24 0 0,-24 0 0,0 0 15,0 0-15,24 0 0,274 24 16,-224-24 0,-25 25-16,26-25 0,-26 0 15,1 0-15,24 0 0,0 0 0,-25 0 0,26 0 16,24 0-16,124 25 16,-174-25-16,497 99 31,-547-74-31,100-25 15,-74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9T04:17:22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3051 11609 0,'25'0'156,"-25"24"-140,74 1 0,-24 25-1,-25-50 1,-1 0-16,1 0 0,0 0 0,0 0 15,248 49 1,-75-49 0,1 0 15,24 0-15,-50 0-1,-98 0-15,24 25 16,-25 0-1,-49-25 1,0 0 0,49 0-1,75 0 1,-124 0-16,25 0 16,-25 0-16,24 0 0,1 0 0,123 0 15,26 0 1,-26 0-1,-49 0 1,-24 0 0,-51 0-1,1 0 1,0 0 15,123 0-15,-49 50 15,149-50 0,-124 0-15,-75 0 0,1 0-1,24 0 1,-74 0-16,24 0 15,125 49 1,-25 1 0,0-50 15,-1 25-15,1-25-1,-124 0-15,74 0 16,50 0-1,-74 24 1,49 1 0,0-25-1,0 0 1,-100 0-16,76 0 16,48 25-1,26-25 1,-75 0-1,50 0 1,-25 0 0,-74 0-16,74 0 15,25 0 1,74 0 15,124 0-15,-322 0-1,124 0 1,297 74 15,-371-74-31,-26 0 0,125 0 16,24 50 0,1-25-1,-125-25-15,50 25 16,-99-25-16,99 25 15,25-25 1,0 0 0,-25 0 15,74 0-31,1 49 31,-150-49-31,224 50 16,-25-1 15,124-49 0,-248 0-15,-99 0-16,0 25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8T15:29:23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21654 9996 0,'0'25'438,"0"0"-407,25-25 16,25 25-31,-25-25-16,24 0 15,26 49 1,-50-49-1,-1 0-15,26 0 0,0 25 32,-26-25-32,100 25 15,-24-25 17,-26 0-17,50 0 1,-99 0-16,24 0 15,-24 0-15,50 0 16,49 0 0,-75 0-16,51 0 15,48 25 1,-73-25-16,-50 0 16,74 0-16,124 0 15,-173 0 1,98 0-16,51 0 31,-149 0-31,24 0 0,0 0 16,-24 0-16,173 0 15,-24-25 1,-125 0-16,-24 25 0,-1-25 0,26 1 16,-26 24-16,125 0 15,99 0 1,-199 0-16,149 0 15,25-50 1,-173 50-16,123 0 16,125 0-1,-249 0-15,-24 0 16,74 0-16,-50 0 16,-24 0-16,74 0 0,99 0 15,-173 0-15,99 0 16,123 0-1,-123 0 17,99 0-17,-223 0-15,0 0 16,0 0-16,0 0 16,-1 0-16,26 0 15,-25 0 16,24 0-15,-24 0 0,0 0-1,0 0-15,24 0 16,1 0 0,49 0-1,50 0 1,-99 0-1,173 0-15,149-25 32,-273 25-32,25-25 0,447-24 15,-249-1 17,-272 50-32,24 0 15,-49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9T04:18:21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11733 6028 0,'24'0'125,"51"0"-94,24 24 1,0 1-17,0-25 1,-74 25-16,50-25 16,148 25-1,0 0 1,0-1-1,1 1 1,-1 25 0,-173-50-16,49 0 15,99 0 1,-148 0 0,24 0 15,125 0-16,24 0 17,-174 0-32,398 0 31,-224 0-15,0 0-1,75 0 1,-223 0-16,173 0 15,99 0 1,-25 0 0,-74-25-1,0-25 1,-24 1 0,-175 49-1,1 0-15,24 0 16,-49 0-16,25 0 0,-26 0 0,26 0 15,0 0-15,49 0 16,99 0 0,1-75-1,-174 75-15,123 0 16,-98 0-16,74-24 16,-74 24-16,49 0 15,25 0 1,50 0-1,49 0 1,25 0 0,50 0-1,-224 0-15,149 0 16,174 0 0,-75 0 15,175 0-16,-423 0-15,100-25 32,223 25-1,-224 0-15,1 0-1,-1 0 1,51 0-1,-150 0-15,75 0 16,124 0 0,-50 0-1,-49 0 1,24 0 0,-49 0 15,-100 0-31,299 0 15,-224 0 17,173 0-1,-123 0-15,-149 0-16,124 0 15,0 0 1,-1 0-1,-123 0 1</inkml:trace>
  <inkml:trace contextRef="#ctx0" brushRef="#br0" timeOffset="12173.33">20563 11708 0,'0'25'125,"0"-1"-109,25-24-16,0 0 15,99 25 1,-75 0 0,100 0-16,-99 0 15,24-25-15,25 0 0,199 24 16,-25-24-1,74 50 1,-248-25 0,249-25-16,297 0 31,520 0 0,-619 0-15,-422 0-16,794 0 31,-323 0-15,-173 0-1,49 0 1,-24 0 0,24 0 15,-372 0-31,248 0 0,249 0 15,-75 0 17,-25 0-17,-25 0 1,-49 0 0,-348 0-16,149 0 15,50 0 1,-198 0-16,247 0 15,50 0 1,-99 0 0,-75 0-1,-148-25 1</inkml:trace>
  <inkml:trace contextRef="#ctx0" brushRef="#br0" timeOffset="13708.38">2679 13841 0,'0'50'31,"99"24"-15,-49-74-16,123 50 16,199 49-1,125-50 1,842 1 15,-446-25-15,-695-25-16,795 0 15,-51 0 1,-49 0 0,-25 0-1,-669 0 1,346 0-16,76 0 31,-448 0-31,1043 25 31,-720-25-15,-25 0 0,-124 24-1,-248-24-15,100 0 16,148 0-1,25 0 1,75 0 0,-75 0-1,-99 0 1,-224 0-16,50 0 16,-74 0-1,-25-24 110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19:30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15503 17363 0,'25'0'156,"24"0"-141,1 0 1,24 0 0,1 0-1,49 0 1,-99 0-16,74-25 16,-74 25-16,-1 0 0,26 0 15,0 0-15,98 0 16,-98 0-1,74 0-15,75 0 16,-51 0 0,-48 0-1,73 0 17,224 0-17,-372 0-15,25 0 16,-1 0-16,-24 0 0,0 0 15,24 0-15,26 0 0,-1 0 32,50 0-1,-25 0 0,-74 0-15,25 0-16,-1 0 0,26 0 15,-50 0-15,74 0 16,0 0 0,-74 0-16,49 0 31,50 0-15,-99 0-16,74 0 15,75 0 1,49 0-1,50 0 1,-198 0-16,123 0 16,-148 0-16,-1 0 0,125 0 15,-50 0 1,-99 0-16,49 0 16,25 0-1,0 0 1,75 0-1,0 0 1,-100 0-16,1 0 16,-26 0-16,26 0 0,-26 0 0,26 0 15,123 0-15,25 0 16,-49 0 0,0 0-1,-50 0 16,-100 0-31,51 0 16,-50 0-16,24 0 0,1 0 16,74 0-1,-25 0 1,25 0 0,-74 0-16,74 0 15,99 0 1,-74 0-1,-50 0 1,-25 0 0,1 0-1,-50 0-15,-1 0 0,1 0 16,0 0-16,25 0 0,-1 0 16,-24 0-16,0 0 15,372 0 1,-199 0-1,-49 0 17,-124 0-32,74 0 15,-74 0-15,74 0 16,124 0 15,-148 0-31,-26 0 0,299 0 47,-299 0-47,150 0 16,24 0-1,-124 0 1,-74 0 0,0 0 30,49 0 64,1 0-95,24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8T15:32:2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22151 17140 0,'24'0'172,"1"0"-156,0 0-16,49 0 15,26 0 17,-76 0-32,224 0 31,-49 0-16,-25-25 1,-1 25 0,-148 0-16,49 0 15,-49 0-15,0 0 16,0 0-16,0 0 0,-1 0 0,1 0 16,0 0-16,99 0 15,0 0 1,-25 0-1,-24-25 17,148 1-17,-198 24-15,74 0 32,25 0-17,-25 0 1,25 0-1,-99 0-15,99 0 16,25 0 0,-124 0-16,124 0 15,99 0 1,-25 0 0,-25 0-1,-148 0-15,99 0 16,49 0-1,-173 0-15,99 0 32,25 0-17,74 0 17,-49 0-1,-150 0-31,26 0 15,74 0 1,-25 0 0,1 0-1,-51 0-15,-24 0 0,0 0 16,0 0-16,-1 0 0,26 0 16,74 0-1,-74 0 1,24 0-1,25 0 17,100-25-17,-175 25-15,1 0 16,99 0 0,224 0 15,-175 0-16,-123 0-15,74 0 16,0-25 0,-99 25-16,74 0 15,75 0 1,24 0 0,0 0-1,-148 0-15,49-25 16,-24 25-16,24 0 15,50 0 17,-100 0-1</inkml:trace>
  <inkml:trace contextRef="#ctx0" brushRef="#br0" timeOffset="1941.29">22126 18306 0,'74'0'157,"1"0"-142,24 0-15,-50 0 0,1 0 16,0 0-16,148 0 15,174 0 1,-74 0 0,99 0-1,-323 0-15,174 0 16,-173-25-16,148-25 16,50 50-1,-224 0-15,175 0 16,98 0-1,-74 0 17,-50 0-32,-123 0 15,-26 0-15,51 0 0,-51 0 0,1 0 0,99 0 32,173 0-1,125-74 0,-398 74-31,100 0 16,50 0-1,-175 0-15,200 0 16,-76-25 0,-48 25-1,-1-25 1,-74 25-16,24-24 15,26 24 17,74-25-1,-100 0-15,-24 25-1,0 0 1</inkml:trace>
  <inkml:trace contextRef="#ctx0" brushRef="#br0" timeOffset="2830.21">31824 14461 0,'0'75'47,"-24"24"-31,-1-25-1,0 100 1,25-149-16,-50 123 15,1 26 17,49-100-32,-25 51 0,-25 73 31,26-173-31,24 0 0,-25 24 16,0 75 15,0-99-16</inkml:trace>
  <inkml:trace contextRef="#ctx0" brushRef="#br0" timeOffset="3716.51">32841 14362 0,'0'25'46,"0"0"-30,-24 24-16,-1 150 16,-50 49-1,75-174-15,-49 100 32,-50 99-32,49-50 31,0-50-16,26 26 1,-51-1 0,75-148-16,-49 198 31,49-174-15,0-49 15,0 0-16,-25 0 1</inkml:trace>
  <inkml:trace contextRef="#ctx0" brushRef="#br0" timeOffset="4781.18">30361 15304 0,'50'50'47,"49"74"-32,-99-99-15,99 124 32,149 272-1,-25-48 0,-198-349-31,25 100 16,74 75-1,-99-150 1,24-49 109,323-74-94,50-25-15,74-25-1,-25 0 1,-49 0 0,-298 99-16,74-25 15,-198 1 1,0 24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8T15:33:45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15949 13494 0,'50'0'140,"198"0"-108,-198 0-32,99-25 15,123 0 1,-197 25-16,-1 0 0,75 0 15,-75 0-15,1 0 0,98-25 16,-98 25-16,198 0 16,223 0-1,-199 0 1,1-49 0,-223 24-16,123 0 15,-99 0-15,50 1 16,49-26-1,-73 50 17,-51 0-17,0 0 17,422 0-1,-421 0-31,173 0 15,-149 0-15,-24 0 0,98 0 16,-74 0-16,-24 0 0,98 0 16,125 0-1,-224 0-15,125 0 16,148 0 0,-272 0-1,-1 0-15,0 0 0,1 0 0,-1 0 16,422 0-1,-198 0 17,-224 0-32,150 0 15,545 0 17,-149 0-1,-323 0-16,-222 0-15,-1 0 0,1 0 16,-26 0-16,26 0 0,-1 0 0,-24 0 16,297 0-1,-74 0 1,0 0 0,-199 0-16,149 0 15,174 0 1,-99 0-1,-1 0 17,299 0-17,-348 0 17,-174 0-32,-24 0 0,74 0 15,124 0 1,-74 0-1,-1 0 1,-148 0-16,124 25 16,-100-25-16,75 0 15,-24 0 1,-76 0 0</inkml:trace>
  <inkml:trace contextRef="#ctx0" brushRef="#br0" timeOffset="16140.94">10567 5953 0,'0'25'94,"25"-25"-79,74 25 17,-74-25-32,-1 25 0,26-25 0,74 0 31,74 24-15,-148-24-16,149 0 15,-100 0-15,248 0 16,199 0-1,-149 0 1,223 0 0,-174-24-1,-99 24 1,-247 0-16,-26 0 16,-24 0-16,24 0 0,1 0 0,-26 0 0,26 0 15,247 0 1,-124 0-1,51 0 1,-225 0 0,150 0-16,-124 0 0,98 0 15,150 0 17,-75 0-32,25 0 31,25-25-16,50 0 1,-249 25-16,149-25 16,149 0-1,-198 1 1,99 24 0,-224 0-16,125 0 15,74-50 1,-173 50-16,-1 0 15,75 0-15,198-25 32,-297 25-32,74 0 0,-50-25 0,25 0 15,25 25 17,-49 0-17,24 0 1,-74 0-16,0 0 0,74 0 31,-74 0-15,24 0 62,-24 0-63,0 0-15,24 0 0,26 0 0,-26 0 16,1 0-16,24 0 0,1 0 0,272 0 16,-248 0-16,273 0 31,844 0-15,-670-49 15,-50 24-16,-347 25-15,-50 0 0,25-25 16,0 25-16,0 0 0,0 0 0,-25 0 16,422 0-1,149 0 1,-273 0 0,-100 0-1,-222 0-15,73 0 16,-98 0-16,99 0 15,25 0 1,-100 0 0,0 0-1,-49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8T15:34:22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27459 15081 0,'49'0'125,"-24"0"-109,25 0-1,99 0 1,-100 0-16,125 0 16,99-25-1,-224 1-15,150 24 16,371 0 15,-346 0-15,-1 0-1,-174 0-15,1 0 16,49 0-16,-49-25 0,-1 25 16,-24 0-16,0 0 0,25 0 0,98-25 15,101 0 1,-101-24 0,-48 24-1,-51 0 1,-24 25 15,0 0-31,24 0 31</inkml:trace>
  <inkml:trace contextRef="#ctx0" brushRef="#br0" timeOffset="2251.62">17140 16321 0,'50'0'187,"49"0"-171,-25 0-1,75 0 1,-124 0-16,49 0 16,-49 0-16,25 0 0,-1 0 0,125 0 15,49 0 1,-99 0 0,25 0-1,-124 0-15,49 0 16,75 0 15,-124 0-31,0 0 0,0 0 0,173 0 31,-49 0-15,-100 0-16,199 0 31,-223 0-31,50 0 16,74 0-1,-1 0 1,-24 0 0,-49 0-1,24 0 1,-25 0 0,50 0-1,-74 0 1,74 0-1,74 0 1,-173 0-16,25 0 0,198 0 31,-223 0-31,99 0 16,198 0 15,-173 0-15,0-24-1,-124 24-15,49 0 16,-49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9T04:22:06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13370 11658 0,'25'0'125,"49"0"-109,-49 0-1,0 0-15,-1 0 0,26 0 0,-25 0 0,24 0 16,26 0-16,123 0 16,25 0-1,1 0 16,173 0-15,-224 0 15,150 0 1,-224 0-17,-74 0 1,24 0-1,-24 0-15,0 0 16,49 0 0,-49 0-1,0 0 1,0 0 0,0 0 15,49 0-16,50 0 1,25 0 0,-25 0-1,25 0 1,0 0 0,-125 0-16,51 0 15,-1 0 1,1 0-1,-51 0 1,51 0 0,-26 0-1,-24 0-15,25 0 16,49 0 0,0 0-1,50 0 1,0 0-1,25 0 1,-150 0-16,100-25 31,149 25 1,-198 0-17,49 0 1,-100 0-16,51 0 15,24 0 1,-74 0-16,24 0 16,26 0-1,-25 0 1,-26 0-16,1 0 16,99 0-1,-99 0-15,49 0 31,-49 0-31,149 0 16,-149 0-16,49 0 31,199 0 1,-174 0-17,25 0 1,-99 0-16,99 0 15,74 0 1,-148 0-16,248 0 16,-26 0-1,-197 0-15,24 0 16,-24 0-16,24 0 0,223 0 16,-49 0 15,-199 0-31,125 0 15,123 0 1,-74 0 0,0 0-1,-24 0 1,-51 0 0,-148 0-16,124 0 15,49 0 1,-49 0-1,-25 0 1,-99 0-16,25 0 0,-1 0 16,-24 0-16,25 0 15,24 25-15,-49-25 0,99 0 16,99 0 0,-49 0-1,49 0 16,0 0-15,25 25 0,-198-25-16,148 0 15,199 0 1,-49 0 0,-26 0-1,0 0 1,-24 0-1,-248 0-15,49 0 16,0 0 0,-74-25-1</inkml:trace>
  <inkml:trace contextRef="#ctx0" brushRef="#br0" timeOffset="13017.03">13568 16942 0,'25'0'187,"25"0"-171,49 0-1,50 0 1,-1 0 0,51 0-1,-174 0-15,99 0 32,-99 0-32,99 0 15,99 0 1,-74 0-1,-25 0 1,0 0 0,0 0-1,-75 0-15,51 0 16,123 0 0,0 0-1,-25 0 1,1 0-1,49 0 1,-223 0-16,124 0 16,173 0-1,-74 0 17,25 0-17,-223 0-15,123 0 16,-98 0-16,98 0 15,26 0 1,-150 0-16,75 0 16,75 0-1,-50 0 1,-1 0 0,-98 0-16,49 0 15,-49 0-15,49 24 16,149 1-1,-74-25 1,-25 0 15,24 0-31,-24 0 32,-124 0-32,248 0 31,-75 0-16,125 0 17,-175 0-17,-98 0-15,49 0 16,50 0 0,-124 0-1,74 0-15,-25 0 16,50 0-16,-74 0 15,124 25-15,-125-25 0,75 0 16,0 0 15,-99 0-31,0 0 0,49 25 0,1-25 32,-1 25-17,-49-25-15,49 24 16,-49-24-16,25 0 15,24 25 1,-24-25-16,0 25 16,-1-25-1,-24 0 48,25 0-32,-1 0 0,-24 0 47,-25 25-62,25-25 0,0 0-1,-1 0 110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06:32:56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15503 5779 0,'50'0'187,"74"25"-156,-75-25-31,-24 0 16,25 0 0,-26 0-16,1 0 0,-25 25 0,25-25 15,74 25 1,348-25 15,-199 0-15,-199 0-16,75 0 15,50 25 1,-124-25-16,74 0 16,-25 0-1,-25 0 1,25 0 0,-74 0-1,50 0 1,-26 0 15,1 0-15,-25 0-16,173-25 31,-173 25-31,99 0 16,50-25-1,24 0 1,1 25-1,-175 0-15,125 0 16,-124 0-16,99-25 16,25 25-1,-100 0-15,1 0 0,74 0 16,74 0 0,26-49-1,-26 49 1,-49-25-1,-75 25-15,50 0 32,273-25-1,-149 25 0,-124 0-15,-74 0-16,24 0 15,1 0 1,-50 0-16,49 0 16,25 0-1,25 0 1,0 0 0,-74 0-16,49 0 15,75-49 1,-149 49-16,-1 0 15,51 0-15,49 0 32,-25 0-32,50 0 31,-124 0-31,99 0 16,0 0-1,-99 0-15,123 0 16,-24 0-1,-99 0-15,74 0 16,50 24 0,-124-24-16,25 0 15,24 0-15,100 0 16,-150 0-16,150 0 16,-75 25-1,-24-25 1,-50 0-1,-1 0-15,1 25 47,99 0-31,-99-25-16,0 25 0,49-1 16,-24-24-16,74 25 15,0 25 1,25-25-1,-125-25-15,51 0 16,24 0 0,25 0-1,25 0 1,25 0 0,-26 0-1,-73 0-15,74 0 16,74 0-1,-49 0 17,148 0-1,-272 0-31,49 0 16,-25 0-1,-49 0-15,124 0 16,0 0-1,0 0 1,49 0 0,-148 0-16,98 0 15,26 0 1,99 0 0,-75 0-1,-173 0-15,99 0 16,-99 0-1,74 0-15,-74 0 0,49 0 16,50 0 0,-74 0-16,0 0 15,49 0 1,174 0 15,-248 0-31,74 0 16,-74 0-16,123 0 15,26 0 1,-124 0-16,24 0 0,100 0 16,24 0-1,-24 0 1,-50 0 0,-99 0-16,74 0 15,25 0 1,-99 0-16,148 0 15,-24 0 17,-50 0-32</inkml:trace>
  <inkml:trace contextRef="#ctx0" brushRef="#br0" timeOffset="2939.46">2009 6995 0,'0'25'109,"149"74"-78,-124-99-31,0 50 0,-1-50 16,26 0-16,-25 24 0,173 26 16,26 0 15,296-1 0,-445-49-31,123 0 16,348 0 15,-323 0-15,-24 0-1,-150 0-15,50 0 16,50 0 0,-99 0-16,124 0 15,-1 0 1,-123 0-1,-1 0-15,-24 0 0,0 0 16,25 0-16,98-25 16,-98 25 15,24-24-15,1 24-1,24 0 1,25-50-1,50 0 1,-149 50-16,99-24 16,49-1-1,-24 25 1,25 0 0,49 0-1,25 0 1,-198 0-16,123 0 15,50 0 17,-49 0-32,-25 0 31,-124 0-31,148 0 16,26 0-1,-150-25-15,150 25 16,98 25-1,-98 0 1,24-25 0,-49 0-1,-1 0 1,-123 0-16,49 0 16,149 0-1,-74 0 1,24 0 15,-123 0-31,322 0 16,-224 0 15,323 99 0,-248-99-15,-148 0-16,173 0 15,-1 0 1,1 0 0,-25 0-1,-198 0-15,124 0 16,-125 0-16,125 0 16,24 0-1,-74 0 1,25 0-1,74 25 1,50-25 0,-198 0-1,123 0 1,149 0 0,-173 0-1,-75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12:54:15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14139 13022 0,'24'0'203,"76"0"-172,-51 0-15,100 0-1,-50 0 1,1 0 0,-76 0-1,76 0 1,-76 0-16,76 0 15,24 0 1,-75 0 0,1 0 15,-25 0-15,-1 0-16,1 0 15,50 0 1,24 0-1,0 0 1,25 0 0,25 0-1,-99 0-15,49 0 16,99 0 0,-24 0-1,24 0 1,26 0-1,-26 0 1,-148 0 0,148 0-1,199 0 1,-124 0 0,49 0-1,25 0 1,-24 0-1,-249 0-15,150 0 16,123 0 15,99 0 1,-272 0-1,-149 0-16,24 0 17,26 0-17,-26 0 1,26-24 0,74-1-1,-125 0-15,125 0 16,0 25-1,25 0 17,49 0-17,-25 0 1,-24 0 0,-149 0-16,99 0 15,50 0 1,-50 0-1,-75 0 1,1 0-16,-1 0 16,-24 0-16,50 0 15,49 0 1,-25 0 0,25 0-1,-50 0 1,75 0-1,-99 0-15,74 25 16,49-25 0,1 0-1,0 0 1,-1 0 0,-24 0-1,-124 0 1,99 0-1,50 0 1,-26 0 0,-48 0-1,-26 0 1,0 0 0,-49 0-16,25 0 15,-1 0 1,51 0-1,49 0 1,49 0 15,224 0-15,-150 0 0,-48 0-1,24 0 1,-25 0-1,-25 0 17,-148 0-32,49 0 15,149 0 1,-124 0 15,25 0-15,0 0-1,0 0 17,-100 0-32,75 0 15,50-25 1,-99 25 0,-26 0-1,-24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09T04:24:3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8508 4514 0,'25'0'172,"99"0"-156,-99 0-1,24 0-15,-24 0 0,25 0 0,123 0 16,51 0 0,-175 0-16,174 0 31,373 0 0,-522 0-31,125 0 16,73 0-1,-24 0 1,-198 0-16,198 0 16,0 0-1,0 0 1,-49 0 0,-150 0-16,125 0 15,-25 0 1,-124 0-16,-1 0 0,51 0 15,49 0 1,0 0 0,25 0 15,-100 0-31,75 0 16,-49 0-16,73 0 15,101 0 1,-76 0-1,26-24 1,49 24 0,-50 0-1,-148 0-15,123 0 16,75 0 0,-24 0-1,-1 0 1,-50-25-1,-24 25 1,-99 0-16,24 0 16,75 0 15,-50 0-31,50 0 31,273 0 0,-248 0-15,-125 0-16,26 0 0,49 0 16,49 0-1,26 0 1,-75-25 0,-25 25-1,-50 0 1,26 0-16,74-25 15,-50 0 1,50 25 0,49 0 15,-24-49-31,-125 49 16,75 0-1,125 0 1,-125-50-1,124 25 1,24 25 0,26 0-1,-223 0-15,148 0 16,248-24 0,-397 24-16,175 0 15,-175 0 1,25 0-16,50 0 0,173 0 15,-24 0 1,0 0 0,-224 0-16,100 0 31,347-25 0,-100 25 0,-222 0-15,-150 0-16,-24 0 0,25 0 16,49 0-16,75-25 15,-50 25 1,0 0 0,-25 0-1,-74 0-15,24 0 16,1 0-1,0 0 1,-1 0 0,75 0 15,50 50 0,-149-26-31,74-24 16,99 50-1,26-25 1,24 24 0,-199-49-16,174 0 15,-148 0-15,173 0 16,25 0 0,-224 0-16,26 0 0,98 0 15,125 0 1,-75-24-1,-148 24-15,98 0 16,75 0 0,-198 0-16,99 0 31,99 0 0,-223 0-15</inkml:trace>
  <inkml:trace contextRef="#ctx0" brushRef="#br0" timeOffset="51702.48">16743 18107 0,'50'0'172,"173"50"-140,-99-25-1,0 24-16,-99-49-15,49 25 16,1 0 0,123-25 15,-173 0-31,74 0 16,25 0-1,0 0 1,25 0-1,-25 0 1,0 0 0,-99 0-16,99 25 15,0 0 17,74-1-1,-98-24-16,-76 0-15,274 0 32,-273 0-32,99 0 15,0 0 1,25 0 0,-25 0-1,0 25 1,0 0-1,-99-25-15,74 25 16,124-25 0,-49 0-1,49 0 17,0 0-32,25 0 31,-173 0-31,123 0 15,224 0 1,-75 0 0,75 0-1,24 0 1,-49 0 0,-248 0-16,198 0 15,372 0 1,-148 0-1,0 25 1,-26-1 0,-123-24-1,-348 0-15,174 0 32,50 0-32,-100 0 31,-98 0-16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8-10T06:34:54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12675 4837 0,'25'0'172,"25"0"-156,-26 0-16,1 0 15,50 25 1,-26-25 0,50 25-1,-74-25 1,25 0-16,-25 0 0,-1 0 0,1 0 0,75 0 31,-76 0-31,125 24 16,-124-24-16,25 0 31,74 0 0,-75 0-15,26 0 0,-51 0-16,1 0 15,0 0-15,0 0 0,0 0 0,-1 0 16,1 0-16,25 0 0,74 0 15,49 0 1,26 0 0,-149 0-16,49 0 15,-74 0-15,24 0 16,50-24-16,-24 24 31,173-50-15,-223 50-16,-1 0 15,51 0 1,99 0 0,-150 0-16,1 0 0,74 0 15,50-25 1,25 25 0,-125 0-16,100 0 15,50 0 1,-26 0-1,-24 0 1,25 0 0,-1 0-1,-148 0 1,25 0-16,24 0 16,100 0-1,198 0 16,-124 0-15,-198 0-16,24 0 0,25 0 16,-49 0-16,24 0 0,25 0 15,174 0 1,-99 0 0,-25 25-1,74-25 1,0 0-1,-173 0-15,74 0 16,149 0 0,-75 0-1,-49 25 1,0-25 15,-75 0-15,-49 0-16,0 0 15,24 0 1,-24 0 15,50 49-15,-51-49-16,76 0 16,-75 25-16,49-25 15,-49 0-15,99 25 16,74 0-1,-99 24 1,1-49 0,-26 0-1,50 0 1,-74 0-16,99 0 31,123 0-15,-98 0-1,24 0 1,-24-24 0,49 24-1,-173 0-15,148 0 16,174 0 0,-124-25-1,-99 0 1,-74 25-1,-50 0 95,99 0-95,-100 0-15,26 0 16,297 0 15,-297 0-15,-25 0 0,99 25 46,297 24-46,-272-24-16,273 0 15,-298-25 1,25 0-16,74 0 0,-124 0 0,0 0 16,149 0-1,-148 0 1,-76 0-1</inkml:trace>
  <inkml:trace contextRef="#ctx0" brushRef="#br0" timeOffset="721.33">28525 4911 0,'25'75'47,"174"49"-31,-125-75-16,25 1 0,25-25 15,-24 0-15,48-1 0,1 1 0,124 50 16,446 24 0,-74-149-1,223-173 1,50-25-1,-174 74 1,-595 125-16,-50-26 16</inkml:trace>
  <inkml:trace contextRef="#ctx0" brushRef="#br0" timeOffset="3032.73">1811 6127 0,'25'0'0,"-1"0"63,1 0-32,50 25-15,-26-25-1,75 24 1,-74-24-16,99 25 16,123-25-1,-197 0-15,-1 0 0,50 0 16,149 0 0,0 0-1,0 0 1,-25 0-1,-50 0 1,-123 0-16,98 0 16,100 0-1,0 0 1,0 0 15,223 0-15,-297 0 15,-150 0-31,1 0 0,123 0 16,1 0-1,24 0 1,1 0 0,49 0-1,-198 0-15,123 0 16,174 0-1,-49 0 1,0 25 0,24-25-1,-24 0 1,-249 0-16,175 0 31,222 0-15,-347 0-16,596 0 31,49 0 0,-322 0-15,-348 0-16,298 0 16,-24 0-1,24 0 1,74 0-1,-347 0-15,273 0 16,25 0 0,-298 0-16,298 0 15,-173 0 1,-1 0 15,372 0-15,-520 0-16,173 0 31,173 0 0,-346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1T11:14:15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15825 14808 0,'50'0'203,"24"-24"-187,100-26-1,-100 50 16,75 0-15,-49 0 0,-51 0 15,75 0-15,-99 0-1,0 0-15,0 0 16,-1 0-16,1 0 15,25 0 1,-25 0-16,-1 0 0,26 0 16,24 25-1,26-25 1,-26 0 0,-49 0-16,24 0 15,51 0 16,-1 0-15,-25 0 0,-49 0-16,0 0 15,25 0 1,123 0 15,-148 0-31,124 0 16,148 25 15,-247-25-15,49 49-16,75-24 15,-124-25 1,-26 25-16,26-25 0,0 0 16,49 0-1,-74 0 1,24 0-1,-24 0 17,25 0-17,-1 0 1,26 0 0,-26-25-1,1 0 1,-25 25-16,-1 0 15,76-25 1,-1-24 0,50 49-1,-25-50 1,25 25 0,-125 25-16,100 0 31,-49 0-31,297 0 31,-124 0-15,50 0 15,-75-24 0,-198 24-31,24 0 16,50 0-1,-74 0 1,0 0 0,0 0-1,0 0 1,-1 0 0,26 0-1,0 0 1,-26 0 15,1 0-15</inkml:trace>
  <inkml:trace contextRef="#ctx0" brushRef="#br0" timeOffset="1121.24">22721 14858 0,'50'-25'63,"49"0"-48,-74 25-15,0 0 0,-25-24 16,24 24-16,1 0 0,124-50 15,74 25 1,0 0 0,-74 1-1,-99 24-15,74 0 16,0 0 15,25 0-15,-100 0-1,26-25 1,-1 25 15,-49 0-31,0 0 0,0 0 16,-1 0-16,1 0 0,25 0 16,49 0-1,25 0 1,25 0-1,-25 0 1,-74 0-16,24 0 16,0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0T14:19:4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13767 14833 0,'24'0'94,"1"0"-63,0 0-15,0 0 0,49 0 15,-49 0-16,49 0 1,1 0 0,24 0-1,25 0 1,-49 0 0,-51 0-16,26 0 15,24 0 1,-24 0-1,49 0 1,-74 0-16,99 0 16,-74 0-16,123 0 15,-74 0 17,174 0-1,-25 0 0,-223 0-31,99 0 16,75 0-1,-26 0 1,-24 0 0,-124 0-16,99 0 15,-99 0-15,49 0 16,-49 0-16,0 0 15,24 0 1</inkml:trace>
  <inkml:trace contextRef="#ctx0" brushRef="#br0" timeOffset="1743.92">13047 15701 0,'75'0'187,"74"0"-171,-50 0-1,50 0 1,24 0 0,-49 0-1,0 0 1,-25 0-1,-74 0-15,0 0 16,0 0 0,0 0-1,-1 0 32,26 0-31,74 0-1,174 0 1,-273 0-16,74 0 31,-50 0-31,274 0 16,-125 0 15,26 0 0,-125 0-15,-74 0-16,-1 0 0,26 0 16,0 0-1,-26 0-15,1 0 32,50 0-17,-51 0 16,1 0-15</inkml:trace>
  <inkml:trace contextRef="#ctx0" brushRef="#br0" timeOffset="2913.11">13022 16718 0,'50'0'94,"74"0"-79,-74 0-15,-25 0 0,24 0 16,100 25-16,49-25 15,150 0 1,-249 0-16,248 0 16,-49 0-1,-100 0 1,-123 0 0,-51 0-16</inkml:trace>
  <inkml:trace contextRef="#ctx0" brushRef="#br0" timeOffset="10289.34">19695 13915 0,'0'25'531,"0"25"-468,0-25-48,0-1-15,0 1 16,0 74 0,0 25-1,0 1 1,0-1-1,0 24 1,0-98-16,0 49 16,0 75-1,0-50 1,0 25 0,0 24-1,0-24 1,0-99-16,0 49 15,0 25 1,0-25 15,0-24-15,0-1 0,0 50-1,25-99-15,-25 99 16,0 0-1,0-99-15,0 24 16,0 1 0,0-25-16,0 0 15,0-1 1,0 1-16,0 0 16,0 0-1,0 49 1,0-49 15,0 25 0,0-26 1,25-24 671,24 0-703,26 0 15,49 50 1,24-50 0,-98 0-16,74 0 15,0 0 1,-74 0-16,98 0 15,26 0 1,25 25 0,24-25-1,-149 0-15,100 0 16,-1 0 0,-123 0-16,74 0 15,0 25 16,347-25 1,50 0-17,-446 0-15,123 0 16,25 0 0,-74 0 15,0 0-16,-124 0-15,24 0 0,-24 0 0,25 0 16,24 0-16,-24 0 0,24 0 0,26 0 16,98 0-1,0 0 1,-98 0 0,-51 0 15,-24 0 63,0-50-79,24 50 1,26 0-1,-50-25-15,49 25 16,-49 0 0,0 0-1,0 0-15,-1-49 78,51-150-46,-50 1-17,24-1 1,-49 174-16,0-74 16,0-99-1,0-1 1,-25 26-1,-24-50 1,-26-26 0,51 200-16,-1-100 15,0 0 1,0 75 0,0-1 15,1-24-16,-1 25 17,0 24-32,25-49 15,-25 49 17,25 1-17,-25 24 1,25-50-1,-49 51 1,24-51 0,-25 50-1,50 1-15,-25-1 16,25 0-16,-24 0 31,24 0 0,-25 1-15,-50-76 0,51 100-16,-76-148 15,76 148 1,24-25 0,0 0 30,-50 25-30,50-25 0,-50 0-1,50 1-15,-74-26 16,-25 50 0,0-25 15,-100-49 0,125 74-31,-75 0 16,-99-50-1,74 25 1,1 25 0,148 0-16,-74 0 15,74 0-15,-74-24 16,-75 24-1,-49 0 1,-25 0 0,173 0-1,-98 0-15,98 0 0,-148 0 16,0 0 0,173 0-16,0 0 0,-123 0 15,49 0 1,49 0-1,51 0 1,-1 0 0,0 0-16,0 0 15,-99 0 17,74 0-32,-421 0 31,248 49-16,198-24-15,-24-25 0,-1 0 0,25 0 16,0 0-16,1 0 16,-1 25 93,0-25-93,25 49 62,-25-24-63,0 50 1,25-26 0,0-24-1,0 25 1,0 24 0,0 50-1,0-50 1,0 1-1,0-50 1,0-1 15,0 1 16,0 0-31</inkml:trace>
  <inkml:trace contextRef="#ctx0" brushRef="#br0" timeOffset="21695.5">24160 11063 0,'25'0'109,"74"0"-93,0 25 0,50-1-1,-50 1 1,0-25-1,-74 0-15,0 0 16,24 0 0,-24 0 46,25 0-46,-25 0-16,347 0 31,-273 0-15,-74 0 15</inkml:trace>
  <inkml:trace contextRef="#ctx0" brushRef="#br0" timeOffset="22850.86">19695 11906 0,'25'0'78,"24"0"-62,75 0 0,25 25-1,-99-25 1,223 0-16,-1 0 15,51 0 1,-50 0 0,-124 0 15,-75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31T11:11:10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12898 3497 0,'100'0'172,"247"25"-156,-273-25-16,-24 0 0,49 25 15,-24-25-15,123 25 16,-124-25-16,1 25 16,49-25-16,124 0 15,74 0 1,-247 0-16,148 0 15,273 24 1,-124-24 0,-99 0-1,-199 0 1,-24 0-16,99 0 16,-75 0-16,1 0 0,-1 0 0,298 0 15,-322 0 1,24 0-16,1 0 0,24 0 0,-25 0 15,274 0 1,-76 0 0,51 0-1,-1 0 1,26 0 0,-274 0-16,-24 0 0,173-24 15,-99-1 1,149-25-1,-50 50 1,75 0 0,-199 0-16,124 0 15,-124 0 1,125 0-16,123 0 16,-25 0 15,298 0 0,-545 0-31,-1 0 0,25 0 0,-24 0 0,24 0 0,0 0 16,546 0 15,-546 0-31,273 0 16,546 0 15,-819 0-31,1 0 0,-26 0 0,50 0 0,-25 0 15,1 0 1,669 0 0,-645 0-16,223 0 15,149 0 1,-372 0-16,546 0 31,-100 0-15,-421 0-16,-50 0 0,0 0 0,-24 0 15,-1 0-15,1 0 0,-1 0 16,1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7-25T14:34:47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12700 5085 0,'25'0'250,"24"0"-203,26 0-16,-1 0 1,-24 0-17,-25 0 16,49 25-15,-49-25-16,24 0 31,26 0 1,-50 0-17,0 0 1,24 0 31,-24 0-32,25 0 1,-1 0 0,-49 25-16,25-25 15,49 0 1,-49 0-1,25 0 1,-25 0 0,74 0-1,-74 0-15,49 0 16,-49 0-16,24 0 16,-24 0-16,0 0 15,0 0 1,0 0 15,-1 0-31,1 0 0,50 0 16,-51 0-1,26 0-15,-25 0 16,24 0 0,-24 0-16,25 0 0,0 0 15,-26 0-15,1 0 0,25 0 16,148 0 15,-173 0-31,0 0 16,0 0-1,-1 0 1,1 0 0,25 0 30,-25 0-30,74 0 15,25-25 1,-99 25-32,-1 0 0,1 0 15,25 0 1,-1 0-1,51 0 17,-51 0-17,-24 0-15,0 0 16,74 0 0,-24 0-1,173 0 16,-199 0-31,-24 0 16,25 0-16,-26-25 0,1 25 16,50 0-16,-51 0 0,1 0 0,0 0 15,25 0-15,-26 0 0,26 0 16,25 0 0,-51 0-1,1 0 1,0 0-16,0 0 15,0 0 1,-1 0 15,-73 0-15,74 0-16,-1 0 0,51 0 16,24 0-1,-74 0-15,0 0 16,24 0-16,-24 0 0,0 0 15,0 0-15,-1 0 0,1 0 0,25 0 16,-25 0-16,24 0 16,-24 0-16,0 0 0,49 0 15,-24 0 32,24 0-16,-49 0-31,0 0 0,0 0 16,-1 0-16,1 0 0,0 0 16,0 0-16,0 0 0,0 0 0,-1 0 15,26 0-15,-25 0 0,24 0 16,26 0 0,-50 0-16,-1 0 15,1 0 16,0 0 1,0 0-32,0 0 0,74 0 31,-74 0-31,-1 0 0,26 0 16,-25 0-16,24 0 0,-24 0 15,0 0-15,25 0 0,-26 0 0,26 0 16,0 0-1,-26 0-15,1 0 16,0 0-16,25 0 31,-25 0-15,24 0 0,26 25-1,49-25 1,-75 0-1,26 0 17,-26 0-32,-24 0 0,49 0 15,-49 0 17,50 0-17,-51 0-15,1 0 16,25 0-1,-25 0-15,24 0 16,1 0 0,-25 0-16,-1 0 0,1 0 15,50 0 1,-50 0-16,-1 0 16,1 0 77</inkml:trace>
  <inkml:trace contextRef="#ctx0" brushRef="#br0" timeOffset="3849.51">13469 6127 0,'25'0'156,"24"0"-140,-24 0-16,0 0 0,25 0 0,-1 25 15,1-25-15,24 0 0,-24 0 0,24 0 16,1 0-16,-1 0 0,-24 0 0,24 0 15,0 0-15,1 0 0,-1 0 0,50 24 16,224 1 15,-299-25-31,199 0 32,-149 0-17,-49 0 1,25 0-1,-51 0-15,76 0 16,-26 0 0,50 0-1,-99 0-15,0 0 16,-1 0-16,26 0 0,-25 0 0,24 0 0,-24 0 16,25 0-16,-25 0 0,-1 0 0,1 0 15,50 0-15,-51 0 0,26 0 0,-25 0 16,24 0-16,1 0 0,0 0 15,-1 0-15,1 0 0,0 0 0,-1 0 16,1 0-16,-25 0 0,173 0 31,-173 0-31,24-25 0,-24 25 0,74 0 16,-49 0-16,148-49 16,-173 49-16,149 0 15,24 0 1,-173 0-16,25 0 0,-1 0 15,-24 0-15,25 0 0,-1 0 16,-24 0-16,0 0 16,49 0-1,-24 0 1,24 0 0,-49 0-16,0 0 0,25 0 15,-1 0 1,-24 0 171</inkml:trace>
  <inkml:trace contextRef="#ctx0" brushRef="#br0" timeOffset="5672.8">20662 6077 0,'25'0'188,"25"25"-141,-25-25-16,-1 25-16,76 24 17,-76-49-32,-24 25 15,25-25-15,0 0 0,0 0 0,0 0 16,-1 0-16,1 0 0,0 0 0,0 25 16,49-25-16,-49 25 0,0-25 0,24 0 0,-24 25 15,25-25-15,-1 0 16,1 24-16,-25-24 15,49 0-15,-24 0 16,-1 0 15,1 0-15,25 0 0,-26 0-16,1 0 15,-25 0-15,-1 0 0,51 0 16,-50 0-16,49 0 15,75 0 1,-124 0-16,-1 0 0,1 0 0,0 0 16,49 0-1,-24 0-15,0 0 16,-26 0-16,26 0 16,-25 0-16,49 0 15,-49 0-15,0 0 0,49 0 16,1 0-1,49 0 17,-99 0-32,74-24 15,-50 24-15,51 0 16,73 0 0,-148 0-16,25 0 0,-26 0 0,125 0 31,-99 0-31,-25 0 0,24 0 15,26 0 1,-26 0 0,1 0-1,-25 0-15,0 0 0,-1 0 16,1 0-16,50 0 16,73 0-1,-123 0 1,74 0-16,-74 0 0,74 0 15,-74 0-15,0 0 16,0 0-16,0 0 0,-1 0 16,1 0-16,50 0 0,24-25 31,-74 25-31,0 0 0,-1 0 16,1 0-16,223-50 31,-223 50-31,25 0 0,-1-25 0,1 25 0,-1 0 0,1 0 15,0 0-15,-26 0 0,26 0 0,0 0 16,-26 0-16,76-24 16,123 24 15,-49-25-15,-100 0 15,-49 25-31,0 0 15,49 0 1,-49 0-16,74 0 16,25 0 15,-25 0-15,-74 0-16,25 0 15,-26 0 1</inkml:trace>
  <inkml:trace contextRef="#ctx0" brushRef="#br0" timeOffset="10721.01">12551 7615 0,'25'0'63,"0"0"15,49 0-63,-49 0-15,-25 25 0,25-25 16,24 0-16,1 0 0,-25 0 0,0 0 16,24 0-16,1 0 0,-25 0 0,-1 0 15,76 0-15,-76 0 0,76 0 16,-75 0-16,24 0 15,-24 0-15,0 0 0,0 0 16,24 0-16,-24 0 0,0 0 0,0 0 0,24 0 16,-24 0-16,25 0 0,74 0 15,-25 0 17,25 0-17,-75 0-15,26 0 16,24 0-1,-74 0-15,0 0 0,-1 0 0,26 0 16,49 0 0,-49 0-1,0 0 1,-26 0-16,51 0 16,24 0-1,-49 0-15,-26 0 0,51 0 16,-50 0-16,24 0 0,-24 0 15,25 0-15,-1 0 0,1 0 0,-25 0 16,24 0-16,1 0 0,-1 0 0,-24 0 16,25 0-16,-25 0 0,24 0 0,75 0 15,-49 0 17,49 0-32,-99 0 15,49 0-15,0 0 16,50 0-1,-99 0 1,0 0-16,0 0 0,0 0 16,-1 0-16,1 0 0,25 0 15,49 0 1,-74 0-16,25 0 16,-1 0-1,1 0 1,-25 0-1,-1 0-15,76 0 16,-76 0 0,1 0-16,25 0 0,74 0 15,-99 0 1,74 0 0,-74 0-16,74 0 15,-25 0 1,1 0-1,-51 0-15,1 0 0,0 0 0,0 0 16,0 0-16,49 0 16,1 0-1,-51 0-15,1 0 16,0 0-16,0 0 0,0 0 16,-1 0-1,26 0 48,49 25-32,-74-25-31,0 0 16</inkml:trace>
  <inkml:trace contextRef="#ctx0" brushRef="#br0" timeOffset="13498.65">21010 7541 0,'24'0'156,"26"24"-140,0-24 15,24 25-15,-24-25-1,-1 0 1,-24 25-16,49-25 15,50 0 1,-74 0 0,24 0-1,-49 0 1,0 0-16,25 0 16,-1 0-16,75 0 31,-49 0-16,-26 0-15,-24 0 16,0 0-16,25 0 16,-1 0-1,-24 0-15,25 0 16,24 0 0,75 0 15,-50 0-16,-74 0 1,0 0-16,-1 0 0,26 0 0,-25 0 0,25 0 16,-26 0-1,51 0-15,-26 0 16,26 0 0,-50 0-16,49 0 15,-49 0-15,24 0 16,100 0-1,-124 0-15,25 0 0,-26 0 0,26 0 16,-25 0-16,24 0 16,-24 0-16,50 0 15,24 0 1,0 0 0,-24 0-1,-51 0-15,150 0 31,-149 0-31,0 0 16,24 0 0,1 0-1,-1 0 17,-24 0-32,50 25 15,-51-25-15,76 0 16,73 0-1,-148 0-15,0 0 0,49 0 16,75 0 0,-74 0-1,-51 0-15,26 0 16,-25 0 0,0 0-16,-1 0 31,26 0-16,0 25 1,24-25 0,0 0-1,1 0 1,-50 0-16,24 0 16,-24 0 15,0 0-31,0 0 47,24 0-32,-24 0-15,25 0 16,-1 0 0,1 0-16,24 0 15,26 0 1,-76 0-16,26 0 0,-25 0 0,0 0 15,-1 0-15,26 0 0,-25 0 16,49 0 0,125 0-1,-150 0 17,50 0-17,-49 0 48,-25 0-48,0 0-15,-1 0 0,1 0 16,25 0 0,-25 0-1,-1 0 1</inkml:trace>
  <inkml:trace contextRef="#ctx0" brushRef="#br0" timeOffset="20414.14">12675 11038 0,'25'0'281,"25"0"-249,-1 0-17,26 0 16,-51 0-15,26 0 0,-25 0-16,0 0 15,24 0 1,-24 0-16,25 25 16,-50 0-16,24-25 15,1 0-15,0 0 0,0 0 0,0 0 16,0 0-16,24 0 15,26 0 1,-1 0 0,-24 0-1,24 0 1,0 0 0,-24 0-16,-25 0 15,0 0-15,24 0 0,-24 0 16,49 0-16,-49 0 15,0 0-15,0 0 0,0 0 16,24 0-16,100 0 31,-25 0-31,-99 0 16,25 0-16,-26 0 16,26 0-16,0 0 15,74 0 1,-100 0-1,26 0-15,-25 0 16,24 0-16,1 0 16,0 0-1,-26 0 1,1 0-16,0 0 0,0 0 0,0 0 0,74 0 31,-25 0-15,25 0-16,-74 0 15,0 0-15,50 0 0,-51 0 16,1 0-16,25 0 16,-1 0-16,1 0 0,-25 0 15,198 0 1,-173 0-16,49 0 16,-50 0-16,75 0 15,-74 0-15,0 0 16,24 0-16,-49 0 0,49 0 15,-49 0-15,50 0 0,73 0 16,26 0 0,-124 0-16,-26 0 15,26 0-15,0 0 16,222 0 15,-247 0-31,50 0 16,-51 0-16,76 0 15,-75 0-15,49 0 16,50 0 0,-99 0-16,24 0 15,100 0 1,-124 0-16,25 0 16,-26 0-16,26 0 15,-25 0-15,24 0 16,1 0-1,-25 0 1,49 0 0,-24 0-1,-1 0 1,-24 0 0,0 0-16,0 0 0,25 0 31,-26 0-16,1 0-15,0 0 0,0 0 16,0 0 0,-1 0-1,1 0-15,0 0 16,25 0 0,-26 0-16,1 0 0,25 0 31,49 0-16,-25 0 1,-24 0 0,-25 0-1,0 0-15,24 0 16,125-25 0,-125 25-1,1-25 1,-25 25-1,25 0 17,-26 0-32,1 0 15,50 0 1,-51 0 0,1 0-1,0 0-15,0 0 16,0 0-16,24 0 0,-24 0 0,25 0 15,-26 0-15,26 0 16,49 0 0,-74 0-1,0 0 17,0 0-17,74 0 16,-74 0-31,-1 25 0,1-25 0,0 0 0,25 0 16,-1 0 0,-24 0-16,0 0 0,0 0 15,24 0-15,-24 0 16,0 0-16,0 0 0,0 0 16,-1 0-1,1 0 16,0 0-15,0 0 0,0 0-1,-1 0 17,26 0-17,-25 0 32,0 0-31,-1 0-1</inkml:trace>
  <inkml:trace contextRef="#ctx0" brushRef="#br0" timeOffset="23145.34">23490 11038 0,'50'0'78,"-26"0"-47,76 0-15,-1 0-1,75 0 1,-125 0-16,1 0 0,-1 0 16,51 0-16,-76 0 15,125 0-15,-74 0 16,49 0-16,99 0 16,-49 0 15,-125 0-31,1 0 0,-1 0 15,-24 0-15,0 0 0,0 0 0,148 0 16,-148 0-16,25 0 31,-25 0-31,-1 25 16,125 0 15,-74-25-15,-51 0-16,76 0 15,-51 0 17,-24 0-32,25 24 15,49-24 1,-74 0 0,0 25-16,-1-25 0,76 0 15,222 0 1,-148 25 15,-125-25-31,100 0 16,-124 0-16,24 0 0,76 0 15,-101 0-15,26 0 0,-25 0 0,74 0 16,-74 0-16,99 0 16,-99 0-16,99 0 15,-100 0-15,51 0 16,-50 0-16,24 0 15,-24 0 1,0 0-16,0 0 16,99 25-1,-50-25 1,-24 0 15,-25 0-31,-1 0 0,26 0 0,24 0 16,-49 0-16,74 0 15,-74 0-15,0 0 0,25 0 0,-26 0 16,26 0 47,24 0-48,-49 0-15,0 0 0,25 0 16,-1 0-16,-24 0 0,0 0 15,49 0-15,-49 0 0,99 0 16,-74 0 0,49 0-16,-49 0 0,-26 0 0,51 0 15,-26 0-15,-24 0 16,50 0-16,-26 0 16,-24 0-16,0 0 0,24 0 0,-24 0 15,0 0-15</inkml:trace>
  <inkml:trace contextRef="#ctx0" brushRef="#br0" timeOffset="25002.48">12725 11906 0,'0'25'125,"25"0"-109,-1-25-16,51 25 16,49-1 15,-99-24-31,99 25 16,-100 0-16,26-25 0,0 0 15,-25 25-15,74-25 16,-74 0-16,173 0 0,199 0 31,-348 0-31,26 0 0,49 0 16,-50 0-16,100 0 15,74 0 1,-198 0-16,-1 0 0,174 0 16,-49 0-1,-124 0-15,24 0 0,-24 0 16,-1 0-16,1 0 15,24 0-15,-24 0 0,74 0 0,-50 0 0,100 0 16,-124 0-16,24 0 0,25 0 16,-49 0-16,-1 0 0,1 0 15,49 0-15,-49 0 0,49 0 32,-74 0-32,0 0 0,24 0 0,1 0 0,24 0 31,249 25-16,-298-25-15,24 0 16,-24 24-16,25-24 0,-26 0 16,1 0-16,0 0 15,25 0 17,49 50-17,-74-50 1,24 0-16,26 0 0,-50 0 15,24 0-15,1 0 0,-1 0 16,-24 0-16,0 0 16,0 0-16</inkml:trace>
  <inkml:trace contextRef="#ctx0" brushRef="#br0" timeOffset="61260.71">13047 16917 0,'0'0'0,"25"0"141,0 0-125,49 0-1,-49 0 17,0 0-17,49 0 1,-49 0-16,50 0 15,-51 0-15,1 0 0,25-25 16,-25 25-16,24-25 16,1 25-16,-1 0 0,-24 0 0,50 0 15,-26 0-15,1 0 16,-25 0-16,-1 0 0,26 0 16,-25 0-16,99 0 31,-99 0-31,-1 0 15,26 0 1,-25 0-16,0 0 16,124 0 15,-125 0-31,125 0 31,-99 0-31,-25 0 16,24 0-16,1 0 0,49 0 15,0 0 1,-74 0-16,0 0 16,0 0-16,24 0 15,26 0-15,-1 0 32,50 0-1,-49 0-16,-1 0 1,50 0 0,-99 0-16,49 0 15,-49 0-15,49 0 16,-24 0 0,0 0-16,-26 0 15,1 0 1,0 0-1,25 0 1,24 0 0,50 0 15,-50 0-15,75 0-1,-124 0-15,74 0 16,-74 0-16,0 0 0,25 0 15,-1 0-15,100 0 32,-75 0-17,-49 0-15,25 0 16,24 0 0,1 0-1,-1 0 1,-49 0-1,24 0 1,1 0 0,24 0-1,-49 0-15,25 0 16,0 0 0,-26 0-16,1 0 15,25 0 1,-25 0-16,49 0 15,-49 0 17,24 0 46,-24 0-63,25 0 17,24 0 405,75 25-421,-99-25-16,-1 25 0,1-25 0,99 25 15,-100-25-15,26 0 0,49 24 32,-50-24-32,1 0 0,272 0 15,-298 0-15,1 0 0,0 0 0,74 0 16,-75 0-16,26 0 16,-26 0-16,-24 0 0,0 0 0,25 0 0,-1 0 31,-24 0-31,25 0 15,49 0 1,-74 0-16,24 0 16,50 0-1,-74 0-15,0 0 0,0 0 0,0 0 16,24 0-16,-24 0 16,0 0-16,24 0 0,-24 0 15,25 0-15,-1 0 16,26 0-1,-1 0 1,75 0 0,-124 0-1,49 0-15,-24 0 16,24 0-16,-24 0 16,24 0-16,-49 0 15,0 0-15,49 0 0,26 0 31,-76 0-31,26 0 16,49 0 0,-74 0-16,25 0 15,-26 0-15,1 0 16,0 0-16,0 0 0,0 0 16,0 0-1,49 0 1,0 0-1,-24 0 1,-25 0-16,24 0 16,-24 0-16,0 0 15,0 0-15,24 0 0,26 0 16,49 0 15,-99 0-31,74 0 0,-50 0 16,-24 0-1,0 0-15,0 0 1063,49 0-1047,174 0 15,-223 0-31,25 0 0,49 0 15,-49 0-15,-1 0 0,26 0 16,-1 0-16,-24 0 0,-1 0 0,26 0 16,-26 0-16,1 0 0,49 0 31,-49 0-31,-1 0 16,1 0-16,0 0 0,-1 0 15,-24 0-15,0 0 0,49 0 16,-49 0-16,0 0 0,148 0 31,-148 0-31,74 0 16,125 0-1,-76 0 17,-98 0-32,0 0 0,-25 0 15,49 0-15,0 0 0,1-24 16,-26 24-16,1 0 0,-25-25 15,0 25-15,24-50 16,1 50-16,24-25 16,149 25-1,-148 0 17,24 0-17,-24 0 1,24 0-1,-74 0-15,24 0 16,26 0 0,-51 0-16,1 0 0,0 0 0,0-24 15,0 24-15,24-25 16,26 0 0,-51 25-16,76 0 15,-76 0-15,76 0 16,-1 0-1,-25 0 1,-49 0-16,25 0 16,24 0-1,-24 0 17,-1 0-17,-24 0-15,0 0 0,25 0 31,-26 0-31,1 0 16,0 0-16,0 0 16,24 0-16,1 0 15,0 0 1,-26 0 0,1 0-16,0 0 156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7B0EF-1B4C-4658-B9EA-841747A609DE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68788-35E7-4BF0-A7B3-0ECAEDA527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0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A7E5-C737-B6BF-7088-1D8E5E9A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BE06C-E0AC-4308-A937-1294B7F37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32683-B4FA-5396-47B2-C7E97F7F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959BC-5037-F665-AB6C-B38707BF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4316C-008B-5EF5-7807-F4394896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3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FCD0-B407-0154-8A7D-8C036F61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CB1D0-5453-E227-88F7-710C8C209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06AD2-57C1-3DA3-AF89-E530352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DD5F6-6FF6-959F-81CD-0A559859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D85A7-4E87-C8F1-EF0F-8EDDFEDF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59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9093-0C11-CF16-9D66-6E459C31B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CCA3F-A613-684E-C833-799786645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98005-A94F-C9D7-EF4C-CB5D56B5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4EDB9-F899-46AB-C6CA-77D8DB46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39103-BE94-620C-2514-33852C5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59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0947-32CC-8F0D-F4F3-FE4AB87A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76FB0-4E58-6B4B-EEBF-26ADF25D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4CA20-7725-37EC-73FD-C7955962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F7184-B860-BA51-72AE-E31EC651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A055B-4803-F78D-BCC1-E7632DB3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17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1209-685F-B213-094C-0FA84296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0189-D14C-D7A5-B1F6-35B493F2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81C2-7B81-E491-A935-289E7C90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1D56-01DC-A0F0-5133-8154F807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913F-42B6-8249-BEC4-3340DE59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89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A1CC-D248-651F-89C3-2710F9D0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4924-1B93-1BAF-08FA-E54456B3B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E17FD-6CA4-4C2D-C1E3-62096F593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F837D-7FA0-1BC5-382C-63C8A439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FA811-0BD7-2F93-4C02-39D3876D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2D505-B144-9082-77F0-9D337C85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7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5E0D-72E9-1FA2-1045-03BA6BD9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9F3D6-7654-31A2-CC4A-4CA090F8D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CF0AA-FF58-6701-9939-CCD1731B1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92835-9263-5857-383F-0E7C9F670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312D6-17D2-BA90-FB68-959B24DE5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D8D64-810B-2F0B-4EF1-DFDD025B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F2B46-5781-29A7-8050-BE308269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7BF7C-3D53-233B-8781-2E4451B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05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09CD-AB92-6618-B6CC-0AD12480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78B45-9D34-8491-8C3A-C55F5F1D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86E60-61A1-F3CB-5C65-8B1E347C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753A1-2F45-361A-AE27-5E1E3BCC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7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C2DCE-3D05-6B26-DCAF-E8D1D489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01EEF-6155-47EA-5758-283D933E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53709-ED3F-4043-7050-CBED91D4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5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24A-A704-4BE2-A9DA-881422F6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CD38-03BA-942A-1EBB-9DA2F090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1747F-BBCA-17B1-B333-6ACB2487A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4658-DD04-6050-49FA-DF6E0FCB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86FAE-549C-348F-F30A-377EC6CD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F96A6-C38B-AC11-6F15-0C62B756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74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8715-1353-075D-8E05-45A77CF8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F6128-B5B1-80E9-9244-D5EE277EF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A27F-F108-8B5C-7FA2-4C15130BF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E40B4-E511-9AB5-AF4A-7C1DBDF6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5494-A18F-AF3B-3751-1A0E30C7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361B5-4945-05BE-9E17-A77626B0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2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2FA06-D7A4-DFA6-5C55-BDBF2B42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D9D9C-39DC-CC43-8265-CD90160D8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2FFC6-01D7-E62A-4012-B24025C23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AD0CA3-DD77-4D4D-A66C-F0D6B2540FE0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35068-4F6A-2D25-C218-0E1130A66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0C118-438F-79F1-94E5-594BE0438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C2342-670D-40CF-ABF5-3244BA3425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84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4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customXml" Target="../ink/ink4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62.png"/><Relationship Id="rId4" Type="http://schemas.openxmlformats.org/officeDocument/2006/relationships/customXml" Target="../ink/ink5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3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4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5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530.png"/><Relationship Id="rId4" Type="http://schemas.openxmlformats.org/officeDocument/2006/relationships/customXml" Target="../ink/ink4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D511-46A8-A3D6-5AFE-84C5B5A74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Module - 2</a:t>
            </a:r>
          </a:p>
        </p:txBody>
      </p:sp>
    </p:spTree>
    <p:extLst>
      <p:ext uri="{BB962C8B-B14F-4D97-AF65-F5344CB8AC3E}">
        <p14:creationId xmlns:p14="http://schemas.microsoft.com/office/powerpoint/2010/main" val="59265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4B5C-9F50-E777-A3EA-9C2B23F0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0853"/>
            <a:ext cx="4467069" cy="50430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PERSONAS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F8FD9-5CAC-1FF1-95D6-225B8CA3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242" y="211998"/>
            <a:ext cx="6987757" cy="66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6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1A80-B92B-BE92-A7F7-2375D407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DEB7-5BFD-DE20-63BC-606651F1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6. Disadvantages or Limitations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9686ED-4320-A484-1413-180CEA22F1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775063"/>
              </p:ext>
            </p:extLst>
          </p:nvPr>
        </p:nvGraphicFramePr>
        <p:xfrm>
          <a:off x="1269167" y="884420"/>
          <a:ext cx="10228289" cy="5882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5904">
                  <a:extLst>
                    <a:ext uri="{9D8B030D-6E8A-4147-A177-3AD203B41FA5}">
                      <a16:colId xmlns:a16="http://schemas.microsoft.com/office/drawing/2014/main" val="2607220045"/>
                    </a:ext>
                  </a:extLst>
                </a:gridCol>
                <a:gridCol w="6252385">
                  <a:extLst>
                    <a:ext uri="{9D8B030D-6E8A-4147-A177-3AD203B41FA5}">
                      <a16:colId xmlns:a16="http://schemas.microsoft.com/office/drawing/2014/main" val="2499993666"/>
                    </a:ext>
                  </a:extLst>
                </a:gridCol>
              </a:tblGrid>
              <a:tr h="64933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b="1" kern="150">
                          <a:effectLst/>
                        </a:rPr>
                        <a:t>Limitation</a:t>
                      </a:r>
                      <a:endParaRPr lang="en-IN" sz="2400" b="1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b="1" kern="150" dirty="0">
                          <a:effectLst/>
                        </a:rPr>
                        <a:t>Description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3777738"/>
                  </a:ext>
                </a:extLst>
              </a:tr>
              <a:tr h="100817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❌ Over-simplification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May not fully represent complex digital actions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1744249"/>
                  </a:ext>
                </a:extLst>
              </a:tr>
              <a:tr h="132169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🔄 Mismatch with digital reality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Real-world rules don’t always apply (e.g., unlimited undo, infinite storage)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9435619"/>
                  </a:ext>
                </a:extLst>
              </a:tr>
              <a:tr h="132169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🧱 Constraint on innovation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Metaphor may limit creative interface design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6677288"/>
                  </a:ext>
                </a:extLst>
              </a:tr>
              <a:tr h="153027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📉 Cultural bias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 dirty="0">
                          <a:effectLst/>
                        </a:rPr>
                        <a:t>Some metaphors may not be universal</a:t>
                      </a:r>
                      <a:endParaRPr lang="en-IN" sz="24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75014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462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A540F-6DF7-928C-8F57-D1AFF9F5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899B-C4C1-3B56-D096-490F0AC9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Autofit/>
          </a:bodyPr>
          <a:lstStyle/>
          <a:p>
            <a:r>
              <a:rPr lang="en-IN" sz="3200" b="1" dirty="0"/>
              <a:t>7. Best Practices for Designing Interface Metaphors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D4AA0-0272-490F-6198-1FF4B733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Use </a:t>
            </a:r>
            <a:r>
              <a:rPr lang="en-IN" b="1" dirty="0"/>
              <a:t>familiar metaphors</a:t>
            </a:r>
            <a:r>
              <a:rPr lang="en-IN" dirty="0"/>
              <a:t> aligned with the target user's environment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Ensure </a:t>
            </a:r>
            <a:r>
              <a:rPr lang="en-IN" b="1" dirty="0"/>
              <a:t>consistency</a:t>
            </a:r>
            <a:r>
              <a:rPr lang="en-IN" dirty="0"/>
              <a:t> with real-world logic and </a:t>
            </a:r>
            <a:r>
              <a:rPr lang="en-IN" dirty="0" err="1"/>
              <a:t>behavior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Avoid </a:t>
            </a:r>
            <a:r>
              <a:rPr lang="en-IN" b="1" dirty="0"/>
              <a:t>overextending the metaphor</a:t>
            </a:r>
            <a:r>
              <a:rPr lang="en-IN" dirty="0"/>
              <a:t> where it breaks down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Consider </a:t>
            </a:r>
            <a:r>
              <a:rPr lang="en-IN" b="1" dirty="0"/>
              <a:t>cultural differences</a:t>
            </a:r>
            <a:r>
              <a:rPr lang="en-IN" dirty="0"/>
              <a:t> (e.g., calendar styles, currency)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Allow </a:t>
            </a:r>
            <a:r>
              <a:rPr lang="en-IN" b="1" dirty="0"/>
              <a:t>flexibility and abstraction</a:t>
            </a:r>
            <a:r>
              <a:rPr lang="en-IN" dirty="0"/>
              <a:t> when needed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6EF40A-BACE-610D-FBD1-CE246255AFE3}"/>
                  </a:ext>
                </a:extLst>
              </p14:cNvPr>
              <p14:cNvContentPartPr/>
              <p14:nvPr/>
            </p14:nvContentPartPr>
            <p14:xfrm>
              <a:off x="6804360" y="4768560"/>
              <a:ext cx="4027680" cy="4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6EF40A-BACE-610D-FBD1-CE246255AF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5000" y="4759200"/>
                <a:ext cx="404640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71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EA64-AC22-070C-FA4A-18B64FDD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8. Metaphors in Mobile Interfaces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6447AC-DDCF-38CE-9C96-B82345DF6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414864"/>
              </p:ext>
            </p:extLst>
          </p:nvPr>
        </p:nvGraphicFramePr>
        <p:xfrm>
          <a:off x="1379095" y="1690689"/>
          <a:ext cx="8154649" cy="4200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6168">
                  <a:extLst>
                    <a:ext uri="{9D8B030D-6E8A-4147-A177-3AD203B41FA5}">
                      <a16:colId xmlns:a16="http://schemas.microsoft.com/office/drawing/2014/main" val="3804099904"/>
                    </a:ext>
                  </a:extLst>
                </a:gridCol>
                <a:gridCol w="4448481">
                  <a:extLst>
                    <a:ext uri="{9D8B030D-6E8A-4147-A177-3AD203B41FA5}">
                      <a16:colId xmlns:a16="http://schemas.microsoft.com/office/drawing/2014/main" val="1497452396"/>
                    </a:ext>
                  </a:extLst>
                </a:gridCol>
              </a:tblGrid>
              <a:tr h="696218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400" b="1" kern="150">
                          <a:effectLst/>
                        </a:rPr>
                        <a:t>Mobile Interface</a:t>
                      </a:r>
                      <a:endParaRPr lang="en-IN" sz="24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b="1" kern="150" dirty="0">
                          <a:effectLst/>
                        </a:rPr>
                        <a:t>Metaphor Used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94388153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400" kern="150">
                          <a:effectLst/>
                        </a:rPr>
                        <a:t>Swipe to Unlock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Sliding a bolt or curtain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860155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400" kern="150">
                          <a:effectLst/>
                        </a:rPr>
                        <a:t>Pinch to Zoom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Stretching a surface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57559373"/>
                  </a:ext>
                </a:extLst>
              </a:tr>
              <a:tr h="1415578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400" kern="150">
                          <a:effectLst/>
                        </a:rPr>
                        <a:t>Voice Assistant Icon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Microphone or speaker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4231079"/>
                  </a:ext>
                </a:extLst>
              </a:tr>
              <a:tr h="696218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400" kern="150">
                          <a:effectLst/>
                        </a:rPr>
                        <a:t>Notification Bell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 dirty="0">
                          <a:effectLst/>
                        </a:rPr>
                        <a:t>Desk bell or alarm system</a:t>
                      </a:r>
                      <a:endParaRPr lang="en-IN" sz="24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6510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3853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AFCC-D21C-2B9D-B61C-DC82A371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28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DCE1-1D45-8720-4BAA-C5422D635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02" y="1016156"/>
            <a:ext cx="10515600" cy="584184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While metaphors help users by building on </a:t>
            </a:r>
            <a:r>
              <a:rPr lang="en-US" b="1" dirty="0"/>
              <a:t>familiar concepts</a:t>
            </a:r>
            <a:r>
              <a:rPr lang="en-US" dirty="0"/>
              <a:t>, they also introduce </a:t>
            </a:r>
            <a:r>
              <a:rPr lang="en-US" b="1" dirty="0"/>
              <a:t>limitations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Some metaphors become outdated or fail to evolve with new technology (e.g., floppy disk icon for "Save").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Over-reliance can restrict innovation if designers avoid breaking metaphor boundaries even when needed.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However, when thoughtfully applied, metaphors significantly </a:t>
            </a:r>
            <a:r>
              <a:rPr lang="en-US" b="1" dirty="0"/>
              <a:t>enhance intuitive interaction</a:t>
            </a:r>
            <a:r>
              <a:rPr lang="en-US" dirty="0"/>
              <a:t> and </a:t>
            </a:r>
            <a:r>
              <a:rPr lang="en-US" b="1" dirty="0"/>
              <a:t>reduce the learning curve</a:t>
            </a:r>
            <a:r>
              <a:rPr lang="en-US" dirty="0"/>
              <a:t>—making them vital to user-centered design.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94E2DD-D520-7E1D-F820-12FB1F9E95DA}"/>
                  </a:ext>
                </a:extLst>
              </p14:cNvPr>
              <p14:cNvContentPartPr/>
              <p14:nvPr/>
            </p14:nvContentPartPr>
            <p14:xfrm>
              <a:off x="2732400" y="2848680"/>
              <a:ext cx="8787240" cy="74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94E2DD-D520-7E1D-F820-12FB1F9E9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3040" y="2839320"/>
                <a:ext cx="880596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D0BAE1-6B74-1936-69B8-E93D85B48B4D}"/>
                  </a:ext>
                </a:extLst>
              </p14:cNvPr>
              <p14:cNvContentPartPr/>
              <p14:nvPr/>
            </p14:nvContentPartPr>
            <p14:xfrm>
              <a:off x="1098360" y="4179240"/>
              <a:ext cx="3893760" cy="29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D0BAE1-6B74-1936-69B8-E93D85B48B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000" y="4169880"/>
                <a:ext cx="391248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4248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BF08-C504-96CC-7DEF-FACB854F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02" y="160930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Paradigms, Visions, Challenges, Theories, Models, and Frameworks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177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2D60-DD35-C6F4-9781-68934939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A8B2-8CD1-3B2C-7549-8C1070144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360"/>
            <a:ext cx="10515600" cy="551851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b="1" dirty="0"/>
              <a:t>Paradigms in HCI: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/>
              <a:t>	</a:t>
            </a:r>
            <a:r>
              <a:rPr lang="en-US" dirty="0"/>
              <a:t>Paradigms are broad models or worldviews that guide the development and evaluation of interactive systems.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IN" dirty="0"/>
              <a:t>A </a:t>
            </a:r>
            <a:r>
              <a:rPr lang="en-IN" b="1" dirty="0"/>
              <a:t>paradigm</a:t>
            </a:r>
            <a:r>
              <a:rPr lang="en-IN" dirty="0"/>
              <a:t> is a </a:t>
            </a:r>
            <a:r>
              <a:rPr lang="en-IN" b="1" dirty="0"/>
              <a:t>dominant approach or mindset</a:t>
            </a:r>
            <a:r>
              <a:rPr lang="en-IN" dirty="0"/>
              <a:t> that shapes how technology is designed and used. It reflects a shift in how humans interact with computers.</a:t>
            </a:r>
          </a:p>
          <a:p>
            <a:pPr marL="0" indent="0" algn="just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226C01-412C-F02D-744C-3A11B22B2CB3}"/>
                  </a:ext>
                </a:extLst>
              </p14:cNvPr>
              <p14:cNvContentPartPr/>
              <p14:nvPr/>
            </p14:nvContentPartPr>
            <p14:xfrm>
              <a:off x="7795440" y="3562920"/>
              <a:ext cx="3224160" cy="10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226C01-412C-F02D-744C-3A11B22B2C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6080" y="3553560"/>
                <a:ext cx="32428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57DBE2-786D-D0EF-AAF2-433901E08DBB}"/>
                  </a:ext>
                </a:extLst>
              </p14:cNvPr>
              <p14:cNvContentPartPr/>
              <p14:nvPr/>
            </p14:nvContentPartPr>
            <p14:xfrm>
              <a:off x="964440" y="2161080"/>
              <a:ext cx="10965960" cy="298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57DBE2-786D-D0EF-AAF2-433901E08D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80" y="2151720"/>
                <a:ext cx="10984680" cy="3001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computer tower with text and words&#10;&#10;AI-generated content may be incorrect.">
            <a:extLst>
              <a:ext uri="{FF2B5EF4-FFF2-40B4-BE49-F238E27FC236}">
                <a16:creationId xmlns:a16="http://schemas.microsoft.com/office/drawing/2014/main" id="{C4F5D10F-C878-7F18-F2F3-6257C542C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96" y="4584886"/>
            <a:ext cx="5931844" cy="2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4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96A01-9EF3-D76D-423B-7AA2C89C0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871F-BC5E-7FA7-2834-CDC395C4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 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1540CB-67A4-FB93-9F44-AAC29993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283826"/>
              </p:ext>
            </p:extLst>
          </p:nvPr>
        </p:nvGraphicFramePr>
        <p:xfrm>
          <a:off x="838200" y="974361"/>
          <a:ext cx="10515600" cy="5728308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1215586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385900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4854602"/>
                    </a:ext>
                  </a:extLst>
                </a:gridCol>
              </a:tblGrid>
              <a:tr h="613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Paradigm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672411"/>
                  </a:ext>
                </a:extLst>
              </a:tr>
              <a:tr h="6131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Human-Machine Interaction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 as an operator of a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Command line interfaces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567528"/>
                  </a:ext>
                </a:extLst>
              </a:tr>
              <a:tr h="107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Human-</a:t>
                      </a:r>
                      <a:r>
                        <a:rPr lang="en-IN" sz="2400" b="1" dirty="0" err="1"/>
                        <a:t>Centered</a:t>
                      </a:r>
                      <a:r>
                        <a:rPr lang="en-IN" sz="2400" b="1" dirty="0"/>
                        <a:t> Design (HCD)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User needs, usability, and 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User testing and persona-driven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904033"/>
                  </a:ext>
                </a:extLst>
              </a:tr>
              <a:tr h="107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Ubiquitous Computing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Computing embedded everywhere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Smart homes, wearable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81021"/>
                  </a:ext>
                </a:extLst>
              </a:tr>
              <a:tr h="107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Tangible Interaction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Physical manipulation of digital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Interactive tabletops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930887"/>
                  </a:ext>
                </a:extLst>
              </a:tr>
              <a:tr h="1073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Context-Aware Systems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Systems respond to real-world 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Google Maps adjusting based on 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84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5F4154-8538-99D2-ECA4-0B8EE1B8E507}"/>
                  </a:ext>
                </a:extLst>
              </p14:cNvPr>
              <p14:cNvContentPartPr/>
              <p14:nvPr/>
            </p14:nvContentPartPr>
            <p14:xfrm>
              <a:off x="7965360" y="5170320"/>
              <a:ext cx="4223880" cy="142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5F4154-8538-99D2-ECA4-0B8EE1B8E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6000" y="5160960"/>
                <a:ext cx="4242600" cy="14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543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3F20-30CB-E369-9CEB-C0D144E5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A675-8C63-C68B-5D9C-8B15D67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C6EC-2941-1A97-5315-D1BC895E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360"/>
            <a:ext cx="10515600" cy="55185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2. Visions of HCI: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/>
              <a:t>Visions represent future directions or aspirations in HCI development.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Examples:</a:t>
            </a:r>
            <a:endParaRPr lang="en-IN" dirty="0"/>
          </a:p>
          <a:p>
            <a:pPr lvl="0">
              <a:lnSpc>
                <a:spcPct val="150000"/>
              </a:lnSpc>
            </a:pPr>
            <a:r>
              <a:rPr lang="en-IN" b="1" dirty="0"/>
              <a:t>The Metaverse</a:t>
            </a:r>
            <a:r>
              <a:rPr lang="en-IN" dirty="0"/>
              <a:t>: A shared, immersive 3D digital world.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Brain-Computer Interfaces</a:t>
            </a:r>
            <a:r>
              <a:rPr lang="en-IN" dirty="0"/>
              <a:t>: Controlling computers with thought.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Purpose:</a:t>
            </a:r>
            <a:r>
              <a:rPr lang="en-IN" dirty="0"/>
              <a:t> Inspire innovation and push the boundaries of interaction design.</a:t>
            </a:r>
          </a:p>
          <a:p>
            <a:pPr marL="0" indent="0" algn="just">
              <a:buNone/>
            </a:pP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AA607F-ADFC-A0A8-6680-537A314C985F}"/>
                  </a:ext>
                </a:extLst>
              </p14:cNvPr>
              <p14:cNvContentPartPr/>
              <p14:nvPr/>
            </p14:nvContentPartPr>
            <p14:xfrm>
              <a:off x="3804120" y="2044800"/>
              <a:ext cx="7054560" cy="281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AA607F-ADFC-A0A8-6680-537A314C9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4760" y="2035440"/>
                <a:ext cx="7073280" cy="28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2559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1EA6-3727-A315-5C1F-B7F7ED59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310112-53CB-AEFF-CDA4-8021665E4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66206"/>
              </p:ext>
            </p:extLst>
          </p:nvPr>
        </p:nvGraphicFramePr>
        <p:xfrm>
          <a:off x="838200" y="1169233"/>
          <a:ext cx="10515600" cy="546073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4976552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64119204"/>
                    </a:ext>
                  </a:extLst>
                </a:gridCol>
              </a:tblGrid>
              <a:tr h="788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44600"/>
                  </a:ext>
                </a:extLst>
              </a:tr>
              <a:tr h="1380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Calm Technology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Technology that stays in the background until needed (Weiser’s vision)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5049446"/>
                  </a:ext>
                </a:extLst>
              </a:tr>
              <a:tr h="788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Natural User Interfaces (NUI)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Gesture, speech, touch-based interactions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7490143"/>
                  </a:ext>
                </a:extLst>
              </a:tr>
              <a:tr h="788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Post-WIMP Interfaces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Moving beyond windows, icons, menus, pointer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40071"/>
                  </a:ext>
                </a:extLst>
              </a:tr>
              <a:tr h="788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Brain-Computer Interfaces (BCI)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Direct communication between brain and machine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131284"/>
                  </a:ext>
                </a:extLst>
              </a:tr>
              <a:tr h="788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AI-Augmented Interaction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Interfaces that adapt and learn from user behavior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1072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4CD905-EA77-2F54-C745-46303B197B17}"/>
                  </a:ext>
                </a:extLst>
              </p14:cNvPr>
              <p14:cNvContentPartPr/>
              <p14:nvPr/>
            </p14:nvContentPartPr>
            <p14:xfrm>
              <a:off x="6170400" y="5348880"/>
              <a:ext cx="4875840" cy="52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4CD905-EA77-2F54-C745-46303B197B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1040" y="5339520"/>
                <a:ext cx="4894560" cy="5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8485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4D9D-3C27-4038-D669-EFF6F040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56" y="142407"/>
            <a:ext cx="10515600" cy="27945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C1CE-A164-61C2-4669-91688D46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505918"/>
            <a:ext cx="10515600" cy="584616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3.</a:t>
            </a:r>
            <a:r>
              <a:rPr lang="en-IN" dirty="0"/>
              <a:t> </a:t>
            </a:r>
            <a:r>
              <a:rPr lang="en-IN" b="1" dirty="0"/>
              <a:t>Challenges in HCI</a:t>
            </a:r>
            <a:endParaRPr lang="en-IN" dirty="0"/>
          </a:p>
          <a:p>
            <a:pPr marL="0" indent="0" algn="just">
              <a:buNone/>
            </a:pPr>
            <a:r>
              <a:rPr lang="en-IN" dirty="0"/>
              <a:t>These are </a:t>
            </a:r>
            <a:r>
              <a:rPr lang="en-IN" b="1" dirty="0"/>
              <a:t>problems and limitations</a:t>
            </a:r>
            <a:r>
              <a:rPr lang="en-IN" dirty="0"/>
              <a:t> designers and researchers face when creating human-</a:t>
            </a:r>
            <a:r>
              <a:rPr lang="en-IN" dirty="0" err="1"/>
              <a:t>centered</a:t>
            </a:r>
            <a:r>
              <a:rPr lang="en-IN" dirty="0"/>
              <a:t> technology.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71840E-1AFD-50C3-4081-A56990B91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85955"/>
              </p:ext>
            </p:extLst>
          </p:nvPr>
        </p:nvGraphicFramePr>
        <p:xfrm>
          <a:off x="703288" y="1954387"/>
          <a:ext cx="10515600" cy="4880678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3392633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32307335"/>
                    </a:ext>
                  </a:extLst>
                </a:gridCol>
              </a:tblGrid>
              <a:tr h="546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510324"/>
                  </a:ext>
                </a:extLst>
              </a:tr>
              <a:tr h="546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Balancing usability and functionality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Too many features may overwhelm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339262"/>
                  </a:ext>
                </a:extLst>
              </a:tr>
              <a:tr h="546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Accessibility and inclusivity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Designing for people with disabilities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928693"/>
                  </a:ext>
                </a:extLst>
              </a:tr>
              <a:tr h="546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Privacy and security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Especially in pervasive and AI-driven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47285"/>
                  </a:ext>
                </a:extLst>
              </a:tr>
              <a:tr h="7592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Cultural diversity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Interface design must respect cultural differences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261107"/>
                  </a:ext>
                </a:extLst>
              </a:tr>
              <a:tr h="546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/>
                        <a:t>Sustainability</a:t>
                      </a:r>
                      <a:endParaRPr lang="en-IN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Eco-conscious interface and device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43869"/>
                  </a:ext>
                </a:extLst>
              </a:tr>
              <a:tr h="9559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/>
                        <a:t>Rapid tech change</a:t>
                      </a:r>
                      <a:endParaRPr lang="en-IN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Adapting to new interaction modalities (e.g., AR, VR)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88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04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4DCA-88BE-174E-C44D-472A4A3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C2085-EF76-8807-6DFB-7D968013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persona</a:t>
            </a:r>
            <a:r>
              <a:rPr lang="en-US" dirty="0"/>
              <a:t> is a </a:t>
            </a:r>
            <a:r>
              <a:rPr lang="en-US" b="1" dirty="0"/>
              <a:t>fictional but realistic representation of a target user</a:t>
            </a:r>
            <a:r>
              <a:rPr lang="en-US" dirty="0"/>
              <a:t>. It’s based on user research and describes key attributes of a user group such as goals, behavior patterns, needs, frustrations, and motivations.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698B3F-24F2-A0A5-66E9-3963D2DE6692}"/>
                  </a:ext>
                </a:extLst>
              </p14:cNvPr>
              <p14:cNvContentPartPr/>
              <p14:nvPr/>
            </p14:nvContentPartPr>
            <p14:xfrm>
              <a:off x="1258920" y="3080880"/>
              <a:ext cx="9831960" cy="73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698B3F-24F2-A0A5-66E9-3963D2DE66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560" y="3071520"/>
                <a:ext cx="9850680" cy="7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097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8302-0326-3A93-F2B5-FD3DD403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140274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A762-BF76-8132-2D29-B8246C3E9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99" y="704536"/>
            <a:ext cx="10515600" cy="580868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4. Theories in HCI: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b="1" dirty="0"/>
              <a:t>	</a:t>
            </a:r>
            <a:r>
              <a:rPr lang="en-US" b="1" dirty="0"/>
              <a:t>Purpose:</a:t>
            </a:r>
            <a:r>
              <a:rPr lang="en-US" dirty="0"/>
              <a:t> To explain how and why users interact with systems the way they do.</a:t>
            </a:r>
            <a:r>
              <a:rPr lang="en-IN" b="1" dirty="0"/>
              <a:t> Theories</a:t>
            </a:r>
            <a:r>
              <a:rPr lang="en-IN" dirty="0"/>
              <a:t> provide </a:t>
            </a:r>
            <a:r>
              <a:rPr lang="en-IN" b="1" dirty="0"/>
              <a:t>systematic explanations</a:t>
            </a:r>
            <a:r>
              <a:rPr lang="en-IN" dirty="0"/>
              <a:t> of how people interact with technology. They help designers understand </a:t>
            </a:r>
            <a:r>
              <a:rPr lang="en-IN" b="1" dirty="0"/>
              <a:t>user </a:t>
            </a:r>
            <a:r>
              <a:rPr lang="en-IN" b="1" dirty="0" err="1"/>
              <a:t>behavior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8ECE42-24E5-E928-5B08-FF8E8D09B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55829"/>
              </p:ext>
            </p:extLst>
          </p:nvPr>
        </p:nvGraphicFramePr>
        <p:xfrm>
          <a:off x="1151170" y="3429000"/>
          <a:ext cx="9857856" cy="2724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5295">
                  <a:extLst>
                    <a:ext uri="{9D8B030D-6E8A-4147-A177-3AD203B41FA5}">
                      <a16:colId xmlns:a16="http://schemas.microsoft.com/office/drawing/2014/main" val="2257842233"/>
                    </a:ext>
                  </a:extLst>
                </a:gridCol>
                <a:gridCol w="6212561">
                  <a:extLst>
                    <a:ext uri="{9D8B030D-6E8A-4147-A177-3AD203B41FA5}">
                      <a16:colId xmlns:a16="http://schemas.microsoft.com/office/drawing/2014/main" val="859635624"/>
                    </a:ext>
                  </a:extLst>
                </a:gridCol>
              </a:tblGrid>
              <a:tr h="371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50">
                          <a:effectLst/>
                        </a:rPr>
                        <a:t>Theory</a:t>
                      </a:r>
                      <a:endParaRPr lang="en-IN" sz="20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Focus</a:t>
                      </a:r>
                      <a:endParaRPr lang="en-IN" sz="20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62635428"/>
                  </a:ext>
                </a:extLst>
              </a:tr>
              <a:tr h="470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 dirty="0">
                          <a:effectLst/>
                        </a:rPr>
                        <a:t>Distributed Cognition</a:t>
                      </a:r>
                      <a:endParaRPr lang="en-IN" sz="20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 dirty="0">
                          <a:effectLst/>
                        </a:rPr>
                        <a:t>Thinking is shared between people and tools</a:t>
                      </a:r>
                      <a:endParaRPr lang="en-IN" sz="20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54131696"/>
                  </a:ext>
                </a:extLst>
              </a:tr>
              <a:tr h="470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Activity Theory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Interaction shaped by social and cultural context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02353021"/>
                  </a:ext>
                </a:extLst>
              </a:tr>
              <a:tr h="470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Situated Action Theory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Actions emerge in response to real-time context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7781867"/>
                  </a:ext>
                </a:extLst>
              </a:tr>
              <a:tr h="470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Information Processing Theory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Users are like processors of information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34046620"/>
                  </a:ext>
                </a:extLst>
              </a:tr>
              <a:tr h="470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Fitts’s Law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 dirty="0">
                          <a:effectLst/>
                        </a:rPr>
                        <a:t>Predicts time to move to a target (important in UI design)</a:t>
                      </a:r>
                      <a:endParaRPr lang="en-IN" sz="20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579304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1D143F-FB58-F6D4-F4A7-6C50408D2725}"/>
                  </a:ext>
                </a:extLst>
              </p14:cNvPr>
              <p14:cNvContentPartPr/>
              <p14:nvPr/>
            </p14:nvContentPartPr>
            <p14:xfrm>
              <a:off x="4813200" y="4187880"/>
              <a:ext cx="5063400" cy="199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1D143F-FB58-F6D4-F4A7-6C50408D27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3840" y="4178520"/>
                <a:ext cx="5082120" cy="20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4962E1-AACE-2F95-C036-B6927CFD872F}"/>
                  </a:ext>
                </a:extLst>
              </p14:cNvPr>
              <p14:cNvContentPartPr/>
              <p14:nvPr/>
            </p14:nvContentPartPr>
            <p14:xfrm>
              <a:off x="723240" y="2027160"/>
              <a:ext cx="10510560" cy="61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4962E1-AACE-2F95-C036-B6927CFD8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880" y="2017800"/>
                <a:ext cx="10529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FA1492-0BDE-302A-74D2-DAD2217EE683}"/>
                  </a:ext>
                </a:extLst>
              </p14:cNvPr>
              <p14:cNvContentPartPr/>
              <p14:nvPr/>
            </p14:nvContentPartPr>
            <p14:xfrm>
              <a:off x="5090040" y="4652280"/>
              <a:ext cx="5063400" cy="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FA1492-0BDE-302A-74D2-DAD2217EE6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0680" y="4642920"/>
                <a:ext cx="508212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9232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D7AC-3ECF-CFAA-F4A2-9E801F60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A diagram of a triangle&#10;&#10;AI-generated content may be incorrect.">
            <a:extLst>
              <a:ext uri="{FF2B5EF4-FFF2-40B4-BE49-F238E27FC236}">
                <a16:creationId xmlns:a16="http://schemas.microsoft.com/office/drawing/2014/main" id="{2E184E55-1983-559F-58C9-2286A64DC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28" y="1177314"/>
            <a:ext cx="9604414" cy="5013624"/>
          </a:xfrm>
        </p:spPr>
      </p:pic>
    </p:spTree>
    <p:extLst>
      <p:ext uri="{BB962C8B-B14F-4D97-AF65-F5344CB8AC3E}">
        <p14:creationId xmlns:p14="http://schemas.microsoft.com/office/powerpoint/2010/main" val="24029964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3BD6-6C7A-E47D-255A-A2FAAF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02367"/>
            <a:ext cx="10515600" cy="21799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A24EA-29DE-3637-F0EA-4A8FF1184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626"/>
            <a:ext cx="10770432" cy="6086007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5. Models in HCI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US" b="1" dirty="0"/>
              <a:t>Models</a:t>
            </a:r>
            <a:r>
              <a:rPr lang="en-US" dirty="0"/>
              <a:t> help simplify and represent user-system interaction.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EA9719-F131-8B89-759A-CDFF57A46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44502"/>
              </p:ext>
            </p:extLst>
          </p:nvPr>
        </p:nvGraphicFramePr>
        <p:xfrm>
          <a:off x="838200" y="1828801"/>
          <a:ext cx="10515600" cy="5158116"/>
        </p:xfrm>
        <a:graphic>
          <a:graphicData uri="http://schemas.openxmlformats.org/drawingml/2006/table">
            <a:tbl>
              <a:tblPr/>
              <a:tblGrid>
                <a:gridCol w="5022954">
                  <a:extLst>
                    <a:ext uri="{9D8B030D-6E8A-4147-A177-3AD203B41FA5}">
                      <a16:colId xmlns:a16="http://schemas.microsoft.com/office/drawing/2014/main" val="1606966936"/>
                    </a:ext>
                  </a:extLst>
                </a:gridCol>
                <a:gridCol w="5492646">
                  <a:extLst>
                    <a:ext uri="{9D8B030D-6E8A-4147-A177-3AD203B41FA5}">
                      <a16:colId xmlns:a16="http://schemas.microsoft.com/office/drawing/2014/main" val="2317621679"/>
                    </a:ext>
                  </a:extLst>
                </a:gridCol>
              </a:tblGrid>
              <a:tr h="638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81814"/>
                  </a:ext>
                </a:extLst>
              </a:tr>
              <a:tr h="638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Norman’s Seven Stages of Action</a:t>
                      </a:r>
                      <a:endParaRPr lang="en-US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Describes user goals, execution, and evaluation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0987"/>
                  </a:ext>
                </a:extLst>
              </a:tr>
              <a:tr h="1117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Model Human Processor (MHP)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Simulates human cognitive processes like perception, motor,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908469"/>
                  </a:ext>
                </a:extLst>
              </a:tr>
              <a:tr h="1117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GOMS (Goals, Operators, Methods, Selection Rules)</a:t>
                      </a:r>
                      <a:endParaRPr lang="en-US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Predicts task execution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7959"/>
                  </a:ext>
                </a:extLst>
              </a:tr>
              <a:tr h="638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Fitts’s Law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Predicts the time to point at a target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29691"/>
                  </a:ext>
                </a:extLst>
              </a:tr>
              <a:tr h="6385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Hick’s Law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Decision time increases with number of choices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5680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BE3CA6-D65B-41CA-6F37-38DF6F345572}"/>
                  </a:ext>
                </a:extLst>
              </p14:cNvPr>
              <p14:cNvContentPartPr/>
              <p14:nvPr/>
            </p14:nvContentPartPr>
            <p14:xfrm>
              <a:off x="3062880" y="1509120"/>
              <a:ext cx="7054920" cy="514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BE3CA6-D65B-41CA-6F37-38DF6F3455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3520" y="1499760"/>
                <a:ext cx="7073640" cy="51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0987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18B6E-2835-3F6A-246A-EDFD5F68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HCI model for physical simulation</a:t>
            </a:r>
            <a:endParaRPr lang="en-IN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76D37A-233F-2BA4-B2E3-F84D75410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14" y="2113613"/>
            <a:ext cx="9099030" cy="437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305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27D7-4CD4-1B89-4DD2-C8461269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42F2-3570-B5CC-623A-C1BBD52C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470"/>
            <a:ext cx="10515600" cy="536749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6. Frameworks in HCI</a:t>
            </a:r>
          </a:p>
          <a:p>
            <a:pPr marL="0" indent="0" algn="just">
              <a:buNone/>
            </a:pPr>
            <a:r>
              <a:rPr lang="en-IN" b="1" dirty="0"/>
              <a:t>	</a:t>
            </a:r>
            <a:r>
              <a:rPr lang="en-US" dirty="0"/>
              <a:t>Frameworks are structured approaches for design, evaluation, and understanding.</a:t>
            </a:r>
          </a:p>
          <a:p>
            <a:pPr marL="0" indent="0" algn="just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64198-3C4F-A258-18E3-0094B8667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668884"/>
              </p:ext>
            </p:extLst>
          </p:nvPr>
        </p:nvGraphicFramePr>
        <p:xfrm>
          <a:off x="838200" y="2401727"/>
          <a:ext cx="10515600" cy="4524875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3231702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51047190"/>
                    </a:ext>
                  </a:extLst>
                </a:gridCol>
              </a:tblGrid>
              <a:tr h="606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394073"/>
                  </a:ext>
                </a:extLst>
              </a:tr>
              <a:tr h="606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User-Centered Design (UCD)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Iterative design based on user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98340"/>
                  </a:ext>
                </a:extLst>
              </a:tr>
              <a:tr h="606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Four Pillars of Design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User, task, context, usability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867395"/>
                  </a:ext>
                </a:extLst>
              </a:tr>
              <a:tr h="606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Interaction Framework (Abowd &amp; Beale)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Maps input/output transformations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260717"/>
                  </a:ext>
                </a:extLst>
              </a:tr>
              <a:tr h="6060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ISO 9241-210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International usability standards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480862"/>
                  </a:ext>
                </a:extLst>
              </a:tr>
              <a:tr h="1060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Dix’s Interaction Framework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Breaks down user, input, system, and output processes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4696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6EE212-532C-68E7-E00F-A3517FDCAC60}"/>
                  </a:ext>
                </a:extLst>
              </p14:cNvPr>
              <p14:cNvContentPartPr/>
              <p14:nvPr/>
            </p14:nvContentPartPr>
            <p14:xfrm>
              <a:off x="651960" y="1678680"/>
              <a:ext cx="11537280" cy="56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6EE212-532C-68E7-E00F-A3517FDCAC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600" y="1669320"/>
                <a:ext cx="1155600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795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user characteristics&#10;&#10;AI-generated content may be incorrect.">
            <a:extLst>
              <a:ext uri="{FF2B5EF4-FFF2-40B4-BE49-F238E27FC236}">
                <a16:creationId xmlns:a16="http://schemas.microsoft.com/office/drawing/2014/main" id="{A25F5472-2706-7499-41C9-A31C03F7E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4" y="1027906"/>
            <a:ext cx="10777927" cy="5133051"/>
          </a:xfrm>
        </p:spPr>
      </p:pic>
    </p:spTree>
    <p:extLst>
      <p:ext uri="{BB962C8B-B14F-4D97-AF65-F5344CB8AC3E}">
        <p14:creationId xmlns:p14="http://schemas.microsoft.com/office/powerpoint/2010/main" val="2165448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DB5E-A53E-7491-BF7A-85B2A929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195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644BBC-115D-FA20-15AF-CBC217F44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782250"/>
              </p:ext>
            </p:extLst>
          </p:nvPr>
        </p:nvGraphicFramePr>
        <p:xfrm>
          <a:off x="644577" y="884420"/>
          <a:ext cx="10709223" cy="53814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5">
                  <a:extLst>
                    <a:ext uri="{9D8B030D-6E8A-4147-A177-3AD203B41FA5}">
                      <a16:colId xmlns:a16="http://schemas.microsoft.com/office/drawing/2014/main" val="2649034073"/>
                    </a:ext>
                  </a:extLst>
                </a:gridCol>
                <a:gridCol w="4707405">
                  <a:extLst>
                    <a:ext uri="{9D8B030D-6E8A-4147-A177-3AD203B41FA5}">
                      <a16:colId xmlns:a16="http://schemas.microsoft.com/office/drawing/2014/main" val="3344062162"/>
                    </a:ext>
                  </a:extLst>
                </a:gridCol>
                <a:gridCol w="3891433">
                  <a:extLst>
                    <a:ext uri="{9D8B030D-6E8A-4147-A177-3AD203B41FA5}">
                      <a16:colId xmlns:a16="http://schemas.microsoft.com/office/drawing/2014/main" val="1403253259"/>
                    </a:ext>
                  </a:extLst>
                </a:gridCol>
              </a:tblGrid>
              <a:tr h="610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>
                          <a:effectLst/>
                        </a:rPr>
                        <a:t>Concept</a:t>
                      </a:r>
                      <a:endParaRPr lang="en-IN" sz="24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>
                          <a:effectLst/>
                        </a:rPr>
                        <a:t>Purpose</a:t>
                      </a:r>
                      <a:endParaRPr lang="en-IN" sz="24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Example</a:t>
                      </a:r>
                      <a:endParaRPr lang="en-IN" sz="24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01815109"/>
                  </a:ext>
                </a:extLst>
              </a:tr>
              <a:tr h="610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Paradigm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Mindset or trend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GUI, Conversational AI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0207957"/>
                  </a:ext>
                </a:extLst>
              </a:tr>
              <a:tr h="610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Vision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Aspirational future idea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Ubiquitous computing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69136761"/>
                  </a:ext>
                </a:extLst>
              </a:tr>
              <a:tr h="610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Challenge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Design/tech difficulty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Accessibility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43028456"/>
                  </a:ext>
                </a:extLst>
              </a:tr>
              <a:tr h="610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Theory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Explains human behavior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Activity Theory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7355569"/>
                  </a:ext>
                </a:extLst>
              </a:tr>
              <a:tr h="1163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Model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Describes interaction process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Norman’s Model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17717345"/>
                  </a:ext>
                </a:extLst>
              </a:tr>
              <a:tr h="1163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Framework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Guide for design/evaluation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UX Honeycomb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88259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111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33BA-D15A-D7AD-F0EB-B3C9EE53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07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Studies Based on Module 2: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072CE8-7C35-8572-11D4-D26980C88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137408"/>
              </p:ext>
            </p:extLst>
          </p:nvPr>
        </p:nvGraphicFramePr>
        <p:xfrm>
          <a:off x="838200" y="1285551"/>
          <a:ext cx="10404424" cy="5150637"/>
        </p:xfrm>
        <a:graphic>
          <a:graphicData uri="http://schemas.openxmlformats.org/drawingml/2006/table">
            <a:tbl>
              <a:tblPr/>
              <a:tblGrid>
                <a:gridCol w="1035570">
                  <a:extLst>
                    <a:ext uri="{9D8B030D-6E8A-4147-A177-3AD203B41FA5}">
                      <a16:colId xmlns:a16="http://schemas.microsoft.com/office/drawing/2014/main" val="994060344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340664904"/>
                    </a:ext>
                  </a:extLst>
                </a:gridCol>
                <a:gridCol w="3132944">
                  <a:extLst>
                    <a:ext uri="{9D8B030D-6E8A-4147-A177-3AD203B41FA5}">
                      <a16:colId xmlns:a16="http://schemas.microsoft.com/office/drawing/2014/main" val="2975000690"/>
                    </a:ext>
                  </a:extLst>
                </a:gridCol>
                <a:gridCol w="3162926">
                  <a:extLst>
                    <a:ext uri="{9D8B030D-6E8A-4147-A177-3AD203B41FA5}">
                      <a16:colId xmlns:a16="http://schemas.microsoft.com/office/drawing/2014/main" val="2387370095"/>
                    </a:ext>
                  </a:extLst>
                </a:gridCol>
              </a:tblGrid>
              <a:tr h="154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/>
                        <a:t>S.No</a:t>
                      </a:r>
                      <a:endParaRPr lang="en-IN" sz="2000" dirty="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Case Study Title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Focus Area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Key Learning Objectives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679"/>
                  </a:ext>
                </a:extLst>
              </a:tr>
              <a:tr h="9038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1️⃣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Redesigning a University Student Portal</a:t>
                      </a:r>
                      <a:endParaRPr lang="en-US" sz="2000" dirty="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User-Centered Design (UCD)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Understand user needs through personas, apply iterative design, test prototypes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41337"/>
                  </a:ext>
                </a:extLst>
              </a:tr>
              <a:tr h="9038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2️⃣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Mobile Banking App for Elderly Users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Accessibility &amp; Practical Design Issues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Address physical/cognitive limitations, ensure clear interaction flow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723434"/>
                  </a:ext>
                </a:extLst>
              </a:tr>
              <a:tr h="9038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3️⃣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E-Commerce Website Wireframing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Wireframing &amp; Low-Fidelity Prototyping</a:t>
                      </a:r>
                      <a:endParaRPr lang="en-IN" sz="20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Design layout and user flow using early mockups before actual development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605956"/>
                  </a:ext>
                </a:extLst>
              </a:tr>
              <a:tr h="45998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 dirty="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485406"/>
                  </a:ext>
                </a:extLst>
              </a:tr>
              <a:tr h="570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486128"/>
                  </a:ext>
                </a:extLst>
              </a:tr>
              <a:tr h="570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440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5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D7A0-73B2-7BB6-E666-8EF90BE4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F0BE-1467-E02A-5920-8F1E7AE4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185244"/>
            <a:ext cx="10515600" cy="49579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0170-93C6-9028-1FAB-394B7308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352"/>
            <a:ext cx="10515600" cy="5187612"/>
          </a:xfrm>
        </p:spPr>
        <p:txBody>
          <a:bodyPr/>
          <a:lstStyle/>
          <a:p>
            <a:r>
              <a:rPr lang="en-IN" b="1" dirty="0"/>
              <a:t>Purpose of Using Personas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0F8548-6F42-262F-C98B-9DCAB2A4D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76594"/>
              </p:ext>
            </p:extLst>
          </p:nvPr>
        </p:nvGraphicFramePr>
        <p:xfrm>
          <a:off x="838200" y="1528997"/>
          <a:ext cx="10515600" cy="5143760"/>
        </p:xfrm>
        <a:graphic>
          <a:graphicData uri="http://schemas.openxmlformats.org/drawingml/2006/table">
            <a:tbl>
              <a:tblPr/>
              <a:tblGrid>
                <a:gridCol w="4153525">
                  <a:extLst>
                    <a:ext uri="{9D8B030D-6E8A-4147-A177-3AD203B41FA5}">
                      <a16:colId xmlns:a16="http://schemas.microsoft.com/office/drawing/2014/main" val="2998455922"/>
                    </a:ext>
                  </a:extLst>
                </a:gridCol>
                <a:gridCol w="6362075">
                  <a:extLst>
                    <a:ext uri="{9D8B030D-6E8A-4147-A177-3AD203B41FA5}">
                      <a16:colId xmlns:a16="http://schemas.microsoft.com/office/drawing/2014/main" val="3866931949"/>
                    </a:ext>
                  </a:extLst>
                </a:gridCol>
              </a:tblGrid>
              <a:tr h="9009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423627"/>
                  </a:ext>
                </a:extLst>
              </a:tr>
              <a:tr h="11139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👥 Understand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Make design decisions grounded in user reality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588736"/>
                  </a:ext>
                </a:extLst>
              </a:tr>
              <a:tr h="900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🎯 Focus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Keep the team focused on user goals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90260"/>
                  </a:ext>
                </a:extLst>
              </a:tr>
              <a:tr h="11139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🤝 Align team 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Avoid assumptions; unify design perspective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53698"/>
                  </a:ext>
                </a:extLst>
              </a:tr>
              <a:tr h="11139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✍️ Guide content &amp;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Helps in deciding tone, interaction flow, layout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2684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4400DE-3728-C34B-7A6E-3216A1488F7F}"/>
                  </a:ext>
                </a:extLst>
              </p14:cNvPr>
              <p14:cNvContentPartPr/>
              <p14:nvPr/>
            </p14:nvContentPartPr>
            <p14:xfrm>
              <a:off x="5081040" y="4232520"/>
              <a:ext cx="5384880" cy="6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4400DE-3728-C34B-7A6E-3216A1488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1680" y="4223160"/>
                <a:ext cx="54036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7DE525-6B22-B65C-0B78-F80F392043C7}"/>
                  </a:ext>
                </a:extLst>
              </p14:cNvPr>
              <p14:cNvContentPartPr/>
              <p14:nvPr/>
            </p14:nvContentPartPr>
            <p14:xfrm>
              <a:off x="4848840" y="5259600"/>
              <a:ext cx="3063240" cy="5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7DE525-6B22-B65C-0B78-F80F39204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9480" y="5250240"/>
                <a:ext cx="308196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05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44B1-3018-7D75-E874-A4DAC9D33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D97A-B37E-2F54-0D27-A9DACA47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4" y="75498"/>
            <a:ext cx="10515600" cy="5792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Components of a Persona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7E923C-48B0-2AE1-9394-094C53628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546444"/>
              </p:ext>
            </p:extLst>
          </p:nvPr>
        </p:nvGraphicFramePr>
        <p:xfrm>
          <a:off x="838200" y="654753"/>
          <a:ext cx="10659255" cy="5838120"/>
        </p:xfrm>
        <a:graphic>
          <a:graphicData uri="http://schemas.openxmlformats.org/drawingml/2006/table">
            <a:tbl>
              <a:tblPr/>
              <a:tblGrid>
                <a:gridCol w="2999282">
                  <a:extLst>
                    <a:ext uri="{9D8B030D-6E8A-4147-A177-3AD203B41FA5}">
                      <a16:colId xmlns:a16="http://schemas.microsoft.com/office/drawing/2014/main" val="718019085"/>
                    </a:ext>
                  </a:extLst>
                </a:gridCol>
                <a:gridCol w="4106888">
                  <a:extLst>
                    <a:ext uri="{9D8B030D-6E8A-4147-A177-3AD203B41FA5}">
                      <a16:colId xmlns:a16="http://schemas.microsoft.com/office/drawing/2014/main" val="4040975604"/>
                    </a:ext>
                  </a:extLst>
                </a:gridCol>
                <a:gridCol w="3553085">
                  <a:extLst>
                    <a:ext uri="{9D8B030D-6E8A-4147-A177-3AD203B41FA5}">
                      <a16:colId xmlns:a16="http://schemas.microsoft.com/office/drawing/2014/main" val="45078447"/>
                    </a:ext>
                  </a:extLst>
                </a:gridCol>
              </a:tblGrid>
              <a:tr h="5162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338839"/>
                  </a:ext>
                </a:extLst>
              </a:tr>
              <a:tr h="516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Fictional, realistic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Priya Sharma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183416"/>
                  </a:ext>
                </a:extLst>
              </a:tr>
              <a:tr h="516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Helps humanize the persona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(Attach a stock image)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92616"/>
                  </a:ext>
                </a:extLst>
              </a:tr>
              <a:tr h="516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Age /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Basic demographics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32, 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94070"/>
                  </a:ext>
                </a:extLst>
              </a:tr>
              <a:tr h="516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Job / Background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Context of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School Teacher in Chennai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836568"/>
                  </a:ext>
                </a:extLst>
              </a:tr>
              <a:tr h="913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Goals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What the user wants to achieve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Wants to manage online classes easily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634084"/>
                  </a:ext>
                </a:extLst>
              </a:tr>
              <a:tr h="913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Pain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Frustrations faced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Poor UI in current tools, long login times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577114"/>
                  </a:ext>
                </a:extLst>
              </a:tr>
              <a:tr h="516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Behaviors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How they use tech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Prefers mobile over desktop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34455"/>
                  </a:ext>
                </a:extLst>
              </a:tr>
              <a:tr h="913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Tech Comfort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Tech-savvy or 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/>
                        <a:t>Intermediate – uses Zoom, WhatsApp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4376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D70D68-57EF-4679-6605-4BB0AED33941}"/>
                  </a:ext>
                </a:extLst>
              </p14:cNvPr>
              <p14:cNvContentPartPr/>
              <p14:nvPr/>
            </p14:nvContentPartPr>
            <p14:xfrm>
              <a:off x="3938040" y="5527440"/>
              <a:ext cx="2125440" cy="2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D70D68-57EF-4679-6605-4BB0AED339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8680" y="5518080"/>
                <a:ext cx="214416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82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8C486-6C7E-5B8F-80B4-FC17F511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C77D-D584-E144-3D74-2ECB0A3D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5" y="20717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F513-B5F0-FE6D-9C0F-405DD20F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9528"/>
            <a:ext cx="10515600" cy="5773346"/>
          </a:xfrm>
        </p:spPr>
        <p:txBody>
          <a:bodyPr/>
          <a:lstStyle/>
          <a:p>
            <a:r>
              <a:rPr lang="en-US" b="1" dirty="0"/>
              <a:t>Example Persona for an Educational App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98BB5F-2253-8A38-073C-B126AA559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07194"/>
              </p:ext>
            </p:extLst>
          </p:nvPr>
        </p:nvGraphicFramePr>
        <p:xfrm>
          <a:off x="838200" y="1394085"/>
          <a:ext cx="10515600" cy="5261548"/>
        </p:xfrm>
        <a:graphic>
          <a:graphicData uri="http://schemas.openxmlformats.org/drawingml/2006/table">
            <a:tbl>
              <a:tblPr/>
              <a:tblGrid>
                <a:gridCol w="2624528">
                  <a:extLst>
                    <a:ext uri="{9D8B030D-6E8A-4147-A177-3AD203B41FA5}">
                      <a16:colId xmlns:a16="http://schemas.microsoft.com/office/drawing/2014/main" val="2728846372"/>
                    </a:ext>
                  </a:extLst>
                </a:gridCol>
                <a:gridCol w="7891072">
                  <a:extLst>
                    <a:ext uri="{9D8B030D-6E8A-4147-A177-3AD203B41FA5}">
                      <a16:colId xmlns:a16="http://schemas.microsoft.com/office/drawing/2014/main" val="3646776898"/>
                    </a:ext>
                  </a:extLst>
                </a:gridCol>
              </a:tblGrid>
              <a:tr h="489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Field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Details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906917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Name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Ravi Kumar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408941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Age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55386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Occupation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School Principal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44981"/>
                  </a:ext>
                </a:extLst>
              </a:tr>
              <a:tr h="1101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Goals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Wants an app to track teachers' performance &amp; attendance easily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16501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Frustrations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Doesn’t like complicated dashboards or too many settings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32387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Tech Use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Uses WhatsApp, rarely uses laptop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293051"/>
                  </a:ext>
                </a:extLst>
              </a:tr>
              <a:tr h="611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Needs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Simple UI, mobile-first interface, reports in PDF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22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93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5EC4D-1CF9-BE05-B5E5-A30D19A4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4B75-237E-7810-3BEB-26F000F0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47C8-BF54-C2A8-DB75-3ABC2698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292"/>
            <a:ext cx="10515600" cy="5097671"/>
          </a:xfrm>
        </p:spPr>
        <p:txBody>
          <a:bodyPr/>
          <a:lstStyle/>
          <a:p>
            <a:r>
              <a:rPr lang="en-IN" b="1" dirty="0"/>
              <a:t>Types of Personas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7ADF5-DB0F-31B3-5243-5F81A9440E1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18938"/>
          <a:ext cx="10515600" cy="4714075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30216639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7316251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29402027"/>
                    </a:ext>
                  </a:extLst>
                </a:gridCol>
              </a:tblGrid>
              <a:tr h="637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47643"/>
                  </a:ext>
                </a:extLst>
              </a:tr>
              <a:tr h="637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Primary Persona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Main focus of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Frequent app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739710"/>
                  </a:ext>
                </a:extLst>
              </a:tr>
              <a:tr h="114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Secondary Persona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Supported but not prioritized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Admins who rarely log 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477378"/>
                  </a:ext>
                </a:extLst>
              </a:tr>
              <a:tr h="114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Negative Persona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Who you're </a:t>
                      </a:r>
                      <a:r>
                        <a:rPr lang="en-US" sz="2400" i="1"/>
                        <a:t>not</a:t>
                      </a:r>
                      <a:r>
                        <a:rPr lang="en-US" sz="2400"/>
                        <a:t> designing 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Hackers, non-paying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594982"/>
                  </a:ext>
                </a:extLst>
              </a:tr>
              <a:tr h="114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Proto-Persona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Quick, assumption-based 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Used early in design without full research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31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88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5C00-EB4F-A143-B5AA-C322EAB5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9DFD-0C3A-C179-AA1A-55381B41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30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8A7E-5CAD-B308-E1E0-934C27C8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164"/>
            <a:ext cx="10515600" cy="4902799"/>
          </a:xfrm>
        </p:spPr>
        <p:txBody>
          <a:bodyPr/>
          <a:lstStyle/>
          <a:p>
            <a:r>
              <a:rPr lang="en-US" b="1" dirty="0"/>
              <a:t>How to Create Personas (Step-by-Step)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DE2169-1893-93D6-88DF-BCE203EE8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036" y="1721128"/>
            <a:ext cx="8934138" cy="44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User Research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Surveys, interviews, observations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Patterns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behaviors, motivations, goals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Persona Profile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 in details (name, age, tech use, etc.)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Share &amp; Use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team meetings, design reviews, testing sessions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C5B4A4-1921-6F2E-9E48-95814669C64F}"/>
                  </a:ext>
                </a:extLst>
              </p14:cNvPr>
              <p14:cNvContentPartPr/>
              <p14:nvPr/>
            </p14:nvContentPartPr>
            <p14:xfrm>
              <a:off x="1571760" y="3947040"/>
              <a:ext cx="3965040" cy="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C5B4A4-1921-6F2E-9E48-95814669C6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400" y="3937680"/>
                <a:ext cx="398376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11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5060-2D6A-375B-11B9-FB3C9E4A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895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STORYBOARDING</a:t>
            </a:r>
          </a:p>
        </p:txBody>
      </p:sp>
    </p:spTree>
    <p:extLst>
      <p:ext uri="{BB962C8B-B14F-4D97-AF65-F5344CB8AC3E}">
        <p14:creationId xmlns:p14="http://schemas.microsoft.com/office/powerpoint/2010/main" val="374509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7100-1CDF-AE16-1219-982170D9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7BCC-3306-3E62-B813-6F50CF30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4479"/>
            <a:ext cx="10515600" cy="538248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Storyboarding</a:t>
            </a:r>
            <a:r>
              <a:rPr lang="en-US" dirty="0"/>
              <a:t> is a </a:t>
            </a:r>
            <a:r>
              <a:rPr lang="en-US" b="1" dirty="0"/>
              <a:t>visual storytelling technique</a:t>
            </a:r>
            <a:r>
              <a:rPr lang="en-US" dirty="0"/>
              <a:t> used to represent how a user will interact with a system </a:t>
            </a:r>
            <a:r>
              <a:rPr lang="en-US" b="1" dirty="0"/>
              <a:t>step-by-step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like a comic strip </a:t>
            </a:r>
            <a:r>
              <a:rPr lang="en-US" dirty="0"/>
              <a:t>showing the user's journey through the product — from start to end.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7AC467-5AD0-75B0-9E3C-FEE266F3027B}"/>
                  </a:ext>
                </a:extLst>
              </p14:cNvPr>
              <p14:cNvContentPartPr/>
              <p14:nvPr/>
            </p14:nvContentPartPr>
            <p14:xfrm>
              <a:off x="3321720" y="3553920"/>
              <a:ext cx="2393640" cy="127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7AC467-5AD0-75B0-9E3C-FEE266F302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360" y="3544560"/>
                <a:ext cx="2412360" cy="12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D354AA-25DF-93A3-CD09-75DD46D39933}"/>
                  </a:ext>
                </a:extLst>
              </p14:cNvPr>
              <p14:cNvContentPartPr/>
              <p14:nvPr/>
            </p14:nvContentPartPr>
            <p14:xfrm>
              <a:off x="6849000" y="2946960"/>
              <a:ext cx="4125960" cy="45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D354AA-25DF-93A3-CD09-75DD46D399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9640" y="2937600"/>
                <a:ext cx="414468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6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6708-8C21-B0AE-1C22-6D04392C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7ED1-78DF-8E49-DF84-912E03ED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30753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 of Storyboarding in HCI</a:t>
            </a:r>
          </a:p>
          <a:p>
            <a:pPr>
              <a:lnSpc>
                <a:spcPct val="150000"/>
              </a:lnSpc>
            </a:pPr>
            <a:r>
              <a:rPr lang="en-US" dirty="0"/>
              <a:t>To </a:t>
            </a:r>
            <a:r>
              <a:rPr lang="en-US" b="1" dirty="0"/>
              <a:t>visualize</a:t>
            </a:r>
            <a:r>
              <a:rPr lang="en-US" dirty="0"/>
              <a:t> the user experience</a:t>
            </a:r>
          </a:p>
          <a:p>
            <a:pPr>
              <a:lnSpc>
                <a:spcPct val="150000"/>
              </a:lnSpc>
            </a:pPr>
            <a:r>
              <a:rPr lang="en-US" dirty="0"/>
              <a:t>To </a:t>
            </a:r>
            <a:r>
              <a:rPr lang="en-US" b="1" dirty="0"/>
              <a:t>communicate ideas</a:t>
            </a:r>
            <a:r>
              <a:rPr lang="en-US" dirty="0"/>
              <a:t> to team members and stakeholders</a:t>
            </a:r>
          </a:p>
          <a:p>
            <a:pPr>
              <a:lnSpc>
                <a:spcPct val="150000"/>
              </a:lnSpc>
            </a:pPr>
            <a:r>
              <a:rPr lang="en-US" dirty="0"/>
              <a:t>To identify </a:t>
            </a:r>
            <a:r>
              <a:rPr lang="en-US" b="1" dirty="0"/>
              <a:t>user pain points</a:t>
            </a:r>
            <a:r>
              <a:rPr lang="en-US" dirty="0"/>
              <a:t> and interface improvements</a:t>
            </a:r>
          </a:p>
          <a:p>
            <a:pPr>
              <a:lnSpc>
                <a:spcPct val="150000"/>
              </a:lnSpc>
            </a:pPr>
            <a:r>
              <a:rPr lang="en-US" dirty="0"/>
              <a:t>To </a:t>
            </a:r>
            <a:r>
              <a:rPr lang="en-US" b="1" dirty="0"/>
              <a:t>support design thinking</a:t>
            </a:r>
            <a:r>
              <a:rPr lang="en-US" dirty="0"/>
              <a:t> and user-centered design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831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4C94-D2B4-E593-A161-3641B7E4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02" y="1759211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User-</a:t>
            </a:r>
            <a:r>
              <a:rPr lang="en-IN" b="1" dirty="0" err="1"/>
              <a:t>Centered</a:t>
            </a:r>
            <a:r>
              <a:rPr lang="en-IN" b="1" dirty="0"/>
              <a:t> Design (UCD)</a:t>
            </a:r>
          </a:p>
        </p:txBody>
      </p:sp>
    </p:spTree>
    <p:extLst>
      <p:ext uri="{BB962C8B-B14F-4D97-AF65-F5344CB8AC3E}">
        <p14:creationId xmlns:p14="http://schemas.microsoft.com/office/powerpoint/2010/main" val="237601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AE9A-1B62-11DB-ADC1-F201ECEE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4088"/>
          </a:xfrm>
        </p:spPr>
        <p:txBody>
          <a:bodyPr/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A6D55-8A7B-B7C6-8867-CC35A946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214"/>
            <a:ext cx="10515600" cy="497774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What Storyboards Include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user’s goal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context/environment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Screens </a:t>
            </a:r>
            <a:r>
              <a:rPr lang="en-US" dirty="0"/>
              <a:t>or</a:t>
            </a:r>
            <a:r>
              <a:rPr lang="en-US" b="1" dirty="0"/>
              <a:t> interfaces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sequence of actions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Emotions </a:t>
            </a:r>
            <a:r>
              <a:rPr lang="en-US" dirty="0"/>
              <a:t>or</a:t>
            </a:r>
            <a:r>
              <a:rPr lang="en-US" b="1" dirty="0"/>
              <a:t> reactions</a:t>
            </a:r>
            <a:endParaRPr lang="en-US" dirty="0"/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0013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90FD-7FF0-A0B6-1C67-48623B22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D62ADD-6074-FB13-4396-445F73A75B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9626"/>
            <a:ext cx="10515600" cy="592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2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5049-8659-A3CD-3D0B-D4083869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2BAB-ADE7-2E35-CB0A-C5C242C5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370"/>
            <a:ext cx="10515600" cy="5217593"/>
          </a:xfrm>
        </p:spPr>
        <p:txBody>
          <a:bodyPr/>
          <a:lstStyle/>
          <a:p>
            <a:r>
              <a:rPr lang="en-US" b="1" dirty="0"/>
              <a:t>Key Elements of a Storyboard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62FE9C-1EF5-AC14-BB88-750A816A7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50039"/>
              </p:ext>
            </p:extLst>
          </p:nvPr>
        </p:nvGraphicFramePr>
        <p:xfrm>
          <a:off x="958121" y="1713046"/>
          <a:ext cx="10515600" cy="4572000"/>
        </p:xfrm>
        <a:graphic>
          <a:graphicData uri="http://schemas.openxmlformats.org/drawingml/2006/table">
            <a:tbl>
              <a:tblPr/>
              <a:tblGrid>
                <a:gridCol w="2249774">
                  <a:extLst>
                    <a:ext uri="{9D8B030D-6E8A-4147-A177-3AD203B41FA5}">
                      <a16:colId xmlns:a16="http://schemas.microsoft.com/office/drawing/2014/main" val="2156694983"/>
                    </a:ext>
                  </a:extLst>
                </a:gridCol>
                <a:gridCol w="4760626">
                  <a:extLst>
                    <a:ext uri="{9D8B030D-6E8A-4147-A177-3AD203B41FA5}">
                      <a16:colId xmlns:a16="http://schemas.microsoft.com/office/drawing/2014/main" val="14348635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49874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Element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Description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Example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202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Scene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 step or moment in the user journey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 opens the mobile 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33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User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Who is performing the 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College student named Ravi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844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Task/Action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What the user is doing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Ravi searches for a book in the library 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921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Interface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The system response or screen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Search results show book titles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81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Emotion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How the user feels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Ravi is happy the app is fast and accurate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4506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C57B61-C759-8827-4DA1-639A4E672A0E}"/>
                  </a:ext>
                </a:extLst>
              </p14:cNvPr>
              <p14:cNvContentPartPr/>
              <p14:nvPr/>
            </p14:nvContentPartPr>
            <p14:xfrm>
              <a:off x="3187800" y="2536200"/>
              <a:ext cx="3929400" cy="371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C57B61-C759-8827-4DA1-639A4E672A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8440" y="2526840"/>
                <a:ext cx="3948120" cy="37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00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EB7D-6D25-6F70-184C-94F421B0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265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65E3-5893-8268-B058-C48787B81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IN" b="1" dirty="0"/>
              <a:t>Types of Storyboards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184992-9BFC-AD6A-6B38-12B12EBE0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15516"/>
              </p:ext>
            </p:extLst>
          </p:nvPr>
        </p:nvGraphicFramePr>
        <p:xfrm>
          <a:off x="1018082" y="1918741"/>
          <a:ext cx="10914087" cy="3070154"/>
        </p:xfrm>
        <a:graphic>
          <a:graphicData uri="http://schemas.openxmlformats.org/drawingml/2006/table">
            <a:tbl>
              <a:tblPr/>
              <a:tblGrid>
                <a:gridCol w="2669498">
                  <a:extLst>
                    <a:ext uri="{9D8B030D-6E8A-4147-A177-3AD203B41FA5}">
                      <a16:colId xmlns:a16="http://schemas.microsoft.com/office/drawing/2014/main" val="733693190"/>
                    </a:ext>
                  </a:extLst>
                </a:gridCol>
                <a:gridCol w="4606560">
                  <a:extLst>
                    <a:ext uri="{9D8B030D-6E8A-4147-A177-3AD203B41FA5}">
                      <a16:colId xmlns:a16="http://schemas.microsoft.com/office/drawing/2014/main" val="3843652940"/>
                    </a:ext>
                  </a:extLst>
                </a:gridCol>
                <a:gridCol w="3638029">
                  <a:extLst>
                    <a:ext uri="{9D8B030D-6E8A-4147-A177-3AD203B41FA5}">
                      <a16:colId xmlns:a16="http://schemas.microsoft.com/office/drawing/2014/main" val="3855728646"/>
                    </a:ext>
                  </a:extLst>
                </a:gridCol>
              </a:tblGrid>
              <a:tr h="660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Type</a:t>
                      </a:r>
                      <a:endParaRPr lang="en-I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Purpose</a:t>
                      </a:r>
                      <a:endParaRPr lang="en-I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Example</a:t>
                      </a:r>
                      <a:endParaRPr lang="en-I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330817"/>
                  </a:ext>
                </a:extLst>
              </a:tr>
              <a:tr h="12047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/>
                        <a:t>Low-Fidelity</a:t>
                      </a:r>
                      <a:endParaRPr lang="en-I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Rough sketches to explore ideas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/>
                        <a:t>Hand-drawn user steps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839668"/>
                  </a:ext>
                </a:extLst>
              </a:tr>
              <a:tr h="12047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High-Fidelity</a:t>
                      </a:r>
                      <a:endParaRPr lang="en-IN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/>
                        <a:t>Polished, detailed visuals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/>
                        <a:t>Screens made in Figma or PowerPoint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265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46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F2DE-3E1F-BFE2-6943-79DCCB9C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226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4FC9-392E-BE65-046F-09531E11E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b="1" dirty="0"/>
              <a:t>Where It Fits in UCD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Storyboarding is usually done in: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 2: Specify Requirements</a:t>
            </a:r>
            <a:r>
              <a:rPr lang="en-US" dirty="0"/>
              <a:t> → Visualize user needs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Step 3: Design Solutions</a:t>
            </a:r>
            <a:r>
              <a:rPr lang="en-US" dirty="0"/>
              <a:t> → Explore UI flows and ideas</a:t>
            </a:r>
          </a:p>
          <a:p>
            <a:pPr marL="0" indent="0">
              <a:buNone/>
            </a:pP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C29450-874F-AC69-7A6C-65091DD0DDD3}"/>
                  </a:ext>
                </a:extLst>
              </p14:cNvPr>
              <p14:cNvContentPartPr/>
              <p14:nvPr/>
            </p14:nvContentPartPr>
            <p14:xfrm>
              <a:off x="5304240" y="3125520"/>
              <a:ext cx="4081320" cy="104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C29450-874F-AC69-7A6C-65091DD0D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4880" y="3116160"/>
                <a:ext cx="4100040" cy="10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23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9B38-0997-5482-1CAA-6F77C0A2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2" y="145176"/>
            <a:ext cx="10515600" cy="153051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9E54-E7CF-056D-3B61-F2D58F6F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884420"/>
            <a:ext cx="11621851" cy="57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9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5A44-90E3-3D7C-B373-52E95EE5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03" y="2103437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WIREFRAMING</a:t>
            </a:r>
          </a:p>
        </p:txBody>
      </p:sp>
    </p:spTree>
    <p:extLst>
      <p:ext uri="{BB962C8B-B14F-4D97-AF65-F5344CB8AC3E}">
        <p14:creationId xmlns:p14="http://schemas.microsoft.com/office/powerpoint/2010/main" val="986532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DA73-BCA5-C4D0-1F40-4AEC13F7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6C13-01AD-4F6F-BF80-F0BC0ABB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25" y="839448"/>
            <a:ext cx="11197652" cy="56534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wireframe</a:t>
            </a:r>
            <a:r>
              <a:rPr lang="en-US" dirty="0"/>
              <a:t> is a basic visual guide that represents the </a:t>
            </a:r>
            <a:r>
              <a:rPr lang="en-US" b="1" dirty="0"/>
              <a:t>structure</a:t>
            </a:r>
            <a:r>
              <a:rPr lang="en-US" dirty="0"/>
              <a:t>, </a:t>
            </a:r>
            <a:r>
              <a:rPr lang="en-US" b="1" dirty="0"/>
              <a:t>layout</a:t>
            </a:r>
            <a:r>
              <a:rPr lang="en-US" dirty="0"/>
              <a:t>, and </a:t>
            </a:r>
            <a:r>
              <a:rPr lang="en-US" b="1" dirty="0"/>
              <a:t>functionality</a:t>
            </a:r>
            <a:r>
              <a:rPr lang="en-US" dirty="0"/>
              <a:t> of a user interface (UI), </a:t>
            </a:r>
            <a:r>
              <a:rPr lang="en-US" b="1" dirty="0"/>
              <a:t>without focusing on design aesthetics</a:t>
            </a:r>
            <a:r>
              <a:rPr lang="en-US" dirty="0"/>
              <a:t> like color, font, or images.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Think of it as a </a:t>
            </a:r>
            <a:r>
              <a:rPr lang="en-US" b="1" dirty="0"/>
              <a:t>blueprint</a:t>
            </a:r>
            <a:r>
              <a:rPr lang="en-US" dirty="0"/>
              <a:t> for a website, app, or interface.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It’s usually </a:t>
            </a:r>
            <a:r>
              <a:rPr lang="en-US" b="1" dirty="0"/>
              <a:t>low-fidelity</a:t>
            </a:r>
            <a:r>
              <a:rPr lang="en-US" dirty="0"/>
              <a:t>: black and white sketches or outlines.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helps teams </a:t>
            </a:r>
            <a:r>
              <a:rPr lang="en-US" b="1" dirty="0"/>
              <a:t>visualize user flow</a:t>
            </a:r>
            <a:r>
              <a:rPr lang="en-US" dirty="0"/>
              <a:t>, </a:t>
            </a:r>
            <a:r>
              <a:rPr lang="en-US" b="1" dirty="0"/>
              <a:t>placement of elements</a:t>
            </a:r>
            <a:r>
              <a:rPr lang="en-US" dirty="0"/>
              <a:t>, and test early </a:t>
            </a:r>
            <a:r>
              <a:rPr lang="en-US" b="1" dirty="0"/>
              <a:t>interactions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10FEA5-CDEB-FD65-C38A-440531F413F9}"/>
                  </a:ext>
                </a:extLst>
              </p14:cNvPr>
              <p14:cNvContentPartPr/>
              <p14:nvPr/>
            </p14:nvContentPartPr>
            <p14:xfrm>
              <a:off x="624960" y="1473480"/>
              <a:ext cx="10492920" cy="111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10FEA5-CDEB-FD65-C38A-440531F413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600" y="1464120"/>
                <a:ext cx="10511640" cy="11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01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9E23-ED39-B35F-A6E7-FBB2F69E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Example:</a:t>
            </a:r>
          </a:p>
        </p:txBody>
      </p:sp>
      <p:pic>
        <p:nvPicPr>
          <p:cNvPr id="2050" name="Picture 2" descr="Example of a wireframe sketch for desktop and mobile">
            <a:extLst>
              <a:ext uri="{FF2B5EF4-FFF2-40B4-BE49-F238E27FC236}">
                <a16:creationId xmlns:a16="http://schemas.microsoft.com/office/drawing/2014/main" id="{7523F6A1-5C33-BFA1-D56F-E4E6BFB592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76" y="794478"/>
            <a:ext cx="10859124" cy="569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78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AE33-DBA7-1AAA-17B2-11E1A4BA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7F22-112F-BBD5-6355-527FEEEC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064302"/>
            <a:ext cx="11077732" cy="5561349"/>
          </a:xfrm>
        </p:spPr>
        <p:txBody>
          <a:bodyPr/>
          <a:lstStyle/>
          <a:p>
            <a:r>
              <a:rPr lang="en-US" b="1" dirty="0"/>
              <a:t>Goals of Wireframing in HCI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b="1" dirty="0"/>
              <a:t>Visualize Layout </a:t>
            </a:r>
            <a:r>
              <a:rPr lang="en-IN" sz="2400" dirty="0"/>
              <a:t>– Arrange content and interface elements logically.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b="1" dirty="0"/>
              <a:t>Focus on Functionality </a:t>
            </a:r>
            <a:r>
              <a:rPr lang="en-IN" sz="2400" dirty="0"/>
              <a:t>– Plan how users will interact with the system.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b="1" dirty="0"/>
              <a:t>Identify Usability Issues Early </a:t>
            </a:r>
            <a:r>
              <a:rPr lang="en-IN" sz="2400" dirty="0"/>
              <a:t>– Avoid costly redesign later.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b="1" dirty="0"/>
              <a:t>Communicate Design Clearly </a:t>
            </a:r>
            <a:r>
              <a:rPr lang="en-IN" sz="2400" dirty="0"/>
              <a:t>– Between UX designers, developers, stakeholders, and users.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400" b="1" dirty="0"/>
              <a:t>Support Iterative Design </a:t>
            </a:r>
            <a:r>
              <a:rPr lang="en-IN" sz="2400" dirty="0"/>
              <a:t>– Modify easily based on feedback.</a:t>
            </a:r>
          </a:p>
        </p:txBody>
      </p:sp>
    </p:spTree>
    <p:extLst>
      <p:ext uri="{BB962C8B-B14F-4D97-AF65-F5344CB8AC3E}">
        <p14:creationId xmlns:p14="http://schemas.microsoft.com/office/powerpoint/2010/main" val="84810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6C25-3DAC-4121-84B3-CDEBCB1E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BF31F-CF0E-6BE9-836E-ECA48F92C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420"/>
            <a:ext cx="10515600" cy="529254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/>
              <a:t>Interaction Design Process </a:t>
            </a:r>
            <a:r>
              <a:rPr lang="en-US" dirty="0"/>
              <a:t>is the "how" — the process to create good user interfaces.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User-Centered Design </a:t>
            </a:r>
            <a:r>
              <a:rPr lang="en-US" dirty="0"/>
              <a:t>is the "</a:t>
            </a:r>
            <a:r>
              <a:rPr lang="en-US" dirty="0">
                <a:solidFill>
                  <a:srgbClr val="FF0000"/>
                </a:solidFill>
              </a:rPr>
              <a:t>mindset</a:t>
            </a:r>
            <a:r>
              <a:rPr lang="en-US" dirty="0"/>
              <a:t>" — the idea that everything should be built around the user's needs.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070E1A-07AE-5C28-FD09-8C6E83B5F2C5}"/>
                  </a:ext>
                </a:extLst>
              </p14:cNvPr>
              <p14:cNvContentPartPr/>
              <p14:nvPr/>
            </p14:nvContentPartPr>
            <p14:xfrm>
              <a:off x="1161000" y="1535760"/>
              <a:ext cx="9938880" cy="77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070E1A-07AE-5C28-FD09-8C6E83B5F2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640" y="1526400"/>
                <a:ext cx="995760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6F55AB-1545-7E1A-FA50-B0D83507CF5E}"/>
                  </a:ext>
                </a:extLst>
              </p14:cNvPr>
              <p14:cNvContentPartPr/>
              <p14:nvPr/>
            </p14:nvContentPartPr>
            <p14:xfrm>
              <a:off x="4295160" y="3607560"/>
              <a:ext cx="4304520" cy="15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6F55AB-1545-7E1A-FA50-B0D83507CF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800" y="3598200"/>
                <a:ext cx="432324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50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FE9F-1D53-1B15-BAFD-C5101F49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53CB-DC2E-6813-E1F9-C92CC73F2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Where Wireframing Fits in UCD/HCI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Step 3: Design Solutions</a:t>
            </a:r>
            <a:br>
              <a:rPr lang="en-US" dirty="0"/>
            </a:br>
            <a:r>
              <a:rPr lang="en-US" dirty="0"/>
              <a:t>Wireframing happens </a:t>
            </a:r>
            <a:r>
              <a:rPr lang="en-US" b="1" dirty="0"/>
              <a:t>after gathering user requirements</a:t>
            </a:r>
            <a:r>
              <a:rPr lang="en-US" dirty="0"/>
              <a:t>, but </a:t>
            </a:r>
            <a:r>
              <a:rPr lang="en-US" b="1" dirty="0"/>
              <a:t>before creating prototypes</a:t>
            </a:r>
            <a:r>
              <a:rPr lang="en-US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81640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F047-7E66-7880-B365-DB7D7AF6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44" y="146369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B303-92B0-4DB9-1BCA-A7B3C18A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616"/>
            <a:ext cx="10515600" cy="5592348"/>
          </a:xfrm>
        </p:spPr>
        <p:txBody>
          <a:bodyPr/>
          <a:lstStyle/>
          <a:p>
            <a:r>
              <a:rPr lang="en-IN" b="1" dirty="0"/>
              <a:t>Types of Wireframes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273C08-C474-2CEE-1BB5-C16E0E33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948433"/>
              </p:ext>
            </p:extLst>
          </p:nvPr>
        </p:nvGraphicFramePr>
        <p:xfrm>
          <a:off x="838200" y="961328"/>
          <a:ext cx="10515600" cy="5750302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09051352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91926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49487014"/>
                    </a:ext>
                  </a:extLst>
                </a:gridCol>
              </a:tblGrid>
              <a:tr h="6534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081294"/>
                  </a:ext>
                </a:extLst>
              </a:tr>
              <a:tr h="1698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✏️ Low-Fidelity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Simple sketches or black-and-white digital mockups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Pen &amp; Paper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819398"/>
                  </a:ext>
                </a:extLst>
              </a:tr>
              <a:tr h="1698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🧩 Mid-Fidelity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Includes actual UI structure and placeholders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Figma, Adobe XD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3300"/>
                  </a:ext>
                </a:extLst>
              </a:tr>
              <a:tr h="1698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🎨 High-Fidelity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Near-final design with UI components, fonts, and images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Figma, Sketch, Adobe XD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90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68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x-academy.com/blog/20...">
            <a:extLst>
              <a:ext uri="{FF2B5EF4-FFF2-40B4-BE49-F238E27FC236}">
                <a16:creationId xmlns:a16="http://schemas.microsoft.com/office/drawing/2014/main" id="{FD14222A-A6F4-B31E-6566-67163F965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9" y="129128"/>
            <a:ext cx="10508105" cy="63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705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1AA-5B11-3BD5-FCE7-31993278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Prototype wireframe for mobile mutli app">
            <a:extLst>
              <a:ext uri="{FF2B5EF4-FFF2-40B4-BE49-F238E27FC236}">
                <a16:creationId xmlns:a16="http://schemas.microsoft.com/office/drawing/2014/main" id="{BA14658B-E334-A74A-A73A-52C43F3CA8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1" y="149902"/>
            <a:ext cx="11597989" cy="626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D5D-AA32-790C-7B33-F2CE67E2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 Wireframes in HCI?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812BE-8BA0-700E-A404-94F860F2B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771818"/>
              </p:ext>
            </p:extLst>
          </p:nvPr>
        </p:nvGraphicFramePr>
        <p:xfrm>
          <a:off x="838200" y="1565392"/>
          <a:ext cx="10515600" cy="384048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469486369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4252790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483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Early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Quickly show stakeholders/users how the app will look and work.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270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Focus on Usability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Helps ensure key functions are easy to find and use.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541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Easy Iteration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Cheaper to change wireframes than built designs.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64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Clear Communication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Everyone (designers, developers, clients) stays on the same page.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56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Saves Time &amp; 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Prevents rework later in development.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278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6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D9EB-43D1-382C-2C7C-CF577DBC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7" y="684274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Prototyping in HCI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775DB-C741-5375-839D-C940404D49DE}"/>
              </a:ext>
            </a:extLst>
          </p:cNvPr>
          <p:cNvSpPr txBox="1"/>
          <p:nvPr/>
        </p:nvSpPr>
        <p:spPr>
          <a:xfrm>
            <a:off x="1227944" y="2934324"/>
            <a:ext cx="100246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Wireframe</a:t>
            </a:r>
            <a:r>
              <a:rPr lang="en-US" sz="2800" dirty="0"/>
              <a:t> is like a </a:t>
            </a:r>
            <a:r>
              <a:rPr lang="en-US" sz="2800" b="1" dirty="0"/>
              <a:t>building blueprint</a:t>
            </a:r>
            <a:r>
              <a:rPr lang="en-US" sz="2800" dirty="0"/>
              <a:t> — it shows the layout of rooms.</a:t>
            </a:r>
          </a:p>
          <a:p>
            <a:br>
              <a:rPr lang="en-US" sz="2800" dirty="0"/>
            </a:br>
            <a:r>
              <a:rPr lang="en-US" sz="2800" b="1" dirty="0"/>
              <a:t>Prototype</a:t>
            </a:r>
            <a:r>
              <a:rPr lang="en-US" sz="2800" dirty="0"/>
              <a:t> is like a </a:t>
            </a:r>
            <a:r>
              <a:rPr lang="en-US" sz="2800" b="1" dirty="0"/>
              <a:t>walkthrough model house</a:t>
            </a:r>
            <a:r>
              <a:rPr lang="en-US" sz="2800" dirty="0"/>
              <a:t> — you can open doors, walk around, and see how things feel.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5193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41CA-7860-9E5B-9BD5-B7434878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60CD7-5E51-D76F-427B-F54304A46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4420"/>
            <a:ext cx="10515600" cy="529254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 prototype is a </a:t>
            </a:r>
            <a:r>
              <a:rPr lang="en-US" dirty="0">
                <a:solidFill>
                  <a:srgbClr val="FF0000"/>
                </a:solidFill>
              </a:rPr>
              <a:t>sample or model of a system or interface</a:t>
            </a:r>
            <a:r>
              <a:rPr lang="en-US" dirty="0"/>
              <a:t>, created before the actual product is built, to test ideas and get feedback.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Think of it as a "rough draft" of a website, app, or product screen that helps designers and users understand how it will work.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Prototyping is the bridge between ideas and real products.</a:t>
            </a:r>
            <a:br>
              <a:rPr lang="en-US" dirty="0"/>
            </a:br>
            <a:r>
              <a:rPr lang="en-US" dirty="0"/>
              <a:t>It lets you </a:t>
            </a:r>
            <a:r>
              <a:rPr lang="en-US" b="1" dirty="0"/>
              <a:t>build, test, and refine</a:t>
            </a:r>
            <a:r>
              <a:rPr lang="en-US" dirty="0"/>
              <a:t> the design </a:t>
            </a:r>
            <a:r>
              <a:rPr lang="en-US" b="1" dirty="0"/>
              <a:t>before development</a:t>
            </a:r>
            <a:r>
              <a:rPr lang="en-US" dirty="0"/>
              <a:t>, making systems </a:t>
            </a:r>
            <a:r>
              <a:rPr lang="en-US" b="1" dirty="0"/>
              <a:t>more user-friendly</a:t>
            </a:r>
            <a:r>
              <a:rPr lang="en-US" dirty="0"/>
              <a:t> and </a:t>
            </a:r>
            <a:r>
              <a:rPr lang="en-US" b="1" dirty="0"/>
              <a:t>less costly to fix later</a:t>
            </a:r>
            <a:r>
              <a:rPr lang="en-US" dirty="0"/>
              <a:t>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D36BED-04A4-9FCA-30F1-1ECE05418891}"/>
                  </a:ext>
                </a:extLst>
              </p14:cNvPr>
              <p14:cNvContentPartPr/>
              <p14:nvPr/>
            </p14:nvContentPartPr>
            <p14:xfrm>
              <a:off x="3464640" y="2928960"/>
              <a:ext cx="2027520" cy="27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D36BED-04A4-9FCA-30F1-1ECE054188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5280" y="2919600"/>
                <a:ext cx="204624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744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491F-9E6E-7D58-EF11-0BEE9659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95" y="205047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0C1C-5F27-626D-05D7-40BBBFF2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362"/>
            <a:ext cx="10515600" cy="5678592"/>
          </a:xfrm>
        </p:spPr>
        <p:txBody>
          <a:bodyPr/>
          <a:lstStyle/>
          <a:p>
            <a:r>
              <a:rPr lang="en-US" b="1" dirty="0"/>
              <a:t>Why is Prototyping Important in HCI?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  <a:p>
            <a:pPr marL="0" indent="0">
              <a:buNone/>
            </a:pPr>
            <a:r>
              <a:rPr lang="en-US" b="1" dirty="0"/>
              <a:t>	</a:t>
            </a: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2CF03F-8E2A-38F3-253E-8543A07CA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858063"/>
              </p:ext>
            </p:extLst>
          </p:nvPr>
        </p:nvGraphicFramePr>
        <p:xfrm>
          <a:off x="838200" y="1573967"/>
          <a:ext cx="10824148" cy="4871805"/>
        </p:xfrm>
        <a:graphic>
          <a:graphicData uri="http://schemas.openxmlformats.org/drawingml/2006/table">
            <a:tbl>
              <a:tblPr/>
              <a:tblGrid>
                <a:gridCol w="3920507">
                  <a:extLst>
                    <a:ext uri="{9D8B030D-6E8A-4147-A177-3AD203B41FA5}">
                      <a16:colId xmlns:a16="http://schemas.microsoft.com/office/drawing/2014/main" val="1520198846"/>
                    </a:ext>
                  </a:extLst>
                </a:gridCol>
                <a:gridCol w="6903641">
                  <a:extLst>
                    <a:ext uri="{9D8B030D-6E8A-4147-A177-3AD203B41FA5}">
                      <a16:colId xmlns:a16="http://schemas.microsoft.com/office/drawing/2014/main" val="3107593790"/>
                    </a:ext>
                  </a:extLst>
                </a:gridCol>
              </a:tblGrid>
              <a:tr h="6719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Reason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077471"/>
                  </a:ext>
                </a:extLst>
              </a:tr>
              <a:tr h="1175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🧠 </a:t>
                      </a:r>
                      <a:r>
                        <a:rPr lang="en-IN" sz="2400" b="1" dirty="0"/>
                        <a:t>Clarifies ideas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Helps designers turn ideas into something visual or interactive.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535738"/>
                  </a:ext>
                </a:extLst>
              </a:tr>
              <a:tr h="6719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👥 </a:t>
                      </a:r>
                      <a:r>
                        <a:rPr lang="en-IN" sz="2400" b="1" dirty="0"/>
                        <a:t>User feedback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Real users can test and give feedback early.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577680"/>
                  </a:ext>
                </a:extLst>
              </a:tr>
              <a:tr h="1175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🔁 </a:t>
                      </a:r>
                      <a:r>
                        <a:rPr lang="en-IN" sz="2400" b="1"/>
                        <a:t>Quick improvements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Easy to fix mistakes or change layouts before coding.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421847"/>
                  </a:ext>
                </a:extLst>
              </a:tr>
              <a:tr h="1175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💸 </a:t>
                      </a:r>
                      <a:r>
                        <a:rPr lang="en-IN" sz="2400" b="1"/>
                        <a:t>Saves time &amp; cost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Catch problems early and avoid expensive rework later.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823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45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4683-671A-9734-C2A2-0CFC5E7B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5" y="20717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06BF-7ADD-7A27-2F22-7905ADC4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37" y="764499"/>
            <a:ext cx="10515600" cy="5623444"/>
          </a:xfrm>
        </p:spPr>
        <p:txBody>
          <a:bodyPr/>
          <a:lstStyle/>
          <a:p>
            <a:r>
              <a:rPr lang="en-IN" b="1" dirty="0"/>
              <a:t>Types of Prototypes</a:t>
            </a:r>
          </a:p>
          <a:p>
            <a:pPr marL="0" indent="0">
              <a:buNone/>
            </a:pPr>
            <a:r>
              <a:rPr lang="en-IN" b="1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167E60-6B41-6BFD-3CC6-B584DBD0F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5978"/>
              </p:ext>
            </p:extLst>
          </p:nvPr>
        </p:nvGraphicFramePr>
        <p:xfrm>
          <a:off x="838199" y="1454046"/>
          <a:ext cx="10974049" cy="5318511"/>
        </p:xfrm>
        <a:graphic>
          <a:graphicData uri="http://schemas.openxmlformats.org/drawingml/2006/table">
            <a:tbl>
              <a:tblPr/>
              <a:tblGrid>
                <a:gridCol w="2743512">
                  <a:extLst>
                    <a:ext uri="{9D8B030D-6E8A-4147-A177-3AD203B41FA5}">
                      <a16:colId xmlns:a16="http://schemas.microsoft.com/office/drawing/2014/main" val="3191324600"/>
                    </a:ext>
                  </a:extLst>
                </a:gridCol>
                <a:gridCol w="2983382">
                  <a:extLst>
                    <a:ext uri="{9D8B030D-6E8A-4147-A177-3AD203B41FA5}">
                      <a16:colId xmlns:a16="http://schemas.microsoft.com/office/drawing/2014/main" val="2594245291"/>
                    </a:ext>
                  </a:extLst>
                </a:gridCol>
                <a:gridCol w="2503643">
                  <a:extLst>
                    <a:ext uri="{9D8B030D-6E8A-4147-A177-3AD203B41FA5}">
                      <a16:colId xmlns:a16="http://schemas.microsoft.com/office/drawing/2014/main" val="519591308"/>
                    </a:ext>
                  </a:extLst>
                </a:gridCol>
                <a:gridCol w="2743512">
                  <a:extLst>
                    <a:ext uri="{9D8B030D-6E8A-4147-A177-3AD203B41FA5}">
                      <a16:colId xmlns:a16="http://schemas.microsoft.com/office/drawing/2014/main" val="2596738842"/>
                    </a:ext>
                  </a:extLst>
                </a:gridCol>
              </a:tblGrid>
              <a:tr h="560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What It Looks Like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186239"/>
                  </a:ext>
                </a:extLst>
              </a:tr>
              <a:tr h="14005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✏️ </a:t>
                      </a:r>
                      <a:r>
                        <a:rPr lang="en-IN" sz="2400" b="1" dirty="0"/>
                        <a:t>Low-Fidelity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Sketches, simple wireframes (no color or details)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Explore ideas quickly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Paper, Balsamiq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834748"/>
                  </a:ext>
                </a:extLst>
              </a:tr>
              <a:tr h="980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🧩 </a:t>
                      </a:r>
                      <a:r>
                        <a:rPr lang="en-IN" sz="2400" b="1"/>
                        <a:t>Mid-Fidelity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Clickable screens, grey layouts (some interaction)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Test navigation flow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Figma, Adobe XD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906990"/>
                  </a:ext>
                </a:extLst>
              </a:tr>
              <a:tr h="980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🎨 </a:t>
                      </a:r>
                      <a:r>
                        <a:rPr lang="en-IN" sz="2400" b="1"/>
                        <a:t>High-Fidelity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Realistic design, close to final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Usability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Figma, Sketch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668593"/>
                  </a:ext>
                </a:extLst>
              </a:tr>
              <a:tr h="980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💻 </a:t>
                      </a:r>
                      <a:r>
                        <a:rPr lang="en-IN" sz="2400" b="1" dirty="0"/>
                        <a:t>Functional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Working code version (real app or site)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Final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HTML, 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68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46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C27D-F640-E417-5546-8D1E7EFC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4" y="0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97257-E9D9-6449-4BF0-3E304E4F6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33" y="1064302"/>
            <a:ext cx="11693577" cy="5651291"/>
          </a:xfrm>
        </p:spPr>
        <p:txBody>
          <a:bodyPr/>
          <a:lstStyle/>
          <a:p>
            <a:r>
              <a:rPr lang="en-US" b="1" dirty="0"/>
              <a:t>Example — Prototyping a Login Screen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D1AC7D-5218-C7B2-BEDF-C8496907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500468"/>
              </p:ext>
            </p:extLst>
          </p:nvPr>
        </p:nvGraphicFramePr>
        <p:xfrm>
          <a:off x="494675" y="1738859"/>
          <a:ext cx="10859125" cy="4754015"/>
        </p:xfrm>
        <a:graphic>
          <a:graphicData uri="http://schemas.openxmlformats.org/drawingml/2006/table">
            <a:tbl>
              <a:tblPr/>
              <a:tblGrid>
                <a:gridCol w="2608289">
                  <a:extLst>
                    <a:ext uri="{9D8B030D-6E8A-4147-A177-3AD203B41FA5}">
                      <a16:colId xmlns:a16="http://schemas.microsoft.com/office/drawing/2014/main" val="322573175"/>
                    </a:ext>
                  </a:extLst>
                </a:gridCol>
                <a:gridCol w="4377128">
                  <a:extLst>
                    <a:ext uri="{9D8B030D-6E8A-4147-A177-3AD203B41FA5}">
                      <a16:colId xmlns:a16="http://schemas.microsoft.com/office/drawing/2014/main" val="1494337038"/>
                    </a:ext>
                  </a:extLst>
                </a:gridCol>
                <a:gridCol w="3873708">
                  <a:extLst>
                    <a:ext uri="{9D8B030D-6E8A-4147-A177-3AD203B41FA5}">
                      <a16:colId xmlns:a16="http://schemas.microsoft.com/office/drawing/2014/main" val="4206086785"/>
                    </a:ext>
                  </a:extLst>
                </a:gridCol>
              </a:tblGrid>
              <a:tr h="655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Stage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70964"/>
                  </a:ext>
                </a:extLst>
              </a:tr>
              <a:tr h="1147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Low-Fidelity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Rough sketch of login 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Username, password boxes and "Login" button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7287"/>
                  </a:ext>
                </a:extLst>
              </a:tr>
              <a:tr h="1147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Mid-Fidelity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Clickable layout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Pressing login moves to next screen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485715"/>
                  </a:ext>
                </a:extLst>
              </a:tr>
              <a:tr h="1147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High-Fidelity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Styled design with real fonts/colors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Shows loading animation, error messages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7882"/>
                  </a:ext>
                </a:extLst>
              </a:tr>
              <a:tr h="6557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Functional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Coded page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Actually logs in a user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87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E8E5-351A-7DD3-86C6-287D37B2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3" y="172387"/>
            <a:ext cx="10515600" cy="322289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CF77-5F26-C5A6-40BC-A3992151A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9138"/>
            <a:ext cx="10515600" cy="592647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User-Centered Design</a:t>
            </a:r>
            <a:r>
              <a:rPr lang="en-US" dirty="0"/>
              <a:t> is a design philosophy and a process in which </a:t>
            </a:r>
            <a:r>
              <a:rPr lang="en-US" b="1" dirty="0"/>
              <a:t>users' needs, goals, and feedback</a:t>
            </a:r>
            <a:r>
              <a:rPr lang="en-US" dirty="0"/>
              <a:t> are the central focus at </a:t>
            </a:r>
            <a:r>
              <a:rPr lang="en-US" b="1" dirty="0"/>
              <a:t>every stage</a:t>
            </a:r>
            <a:r>
              <a:rPr lang="en-US" dirty="0"/>
              <a:t> of the design and development cycle.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goal is to create interactive systems that are </a:t>
            </a:r>
            <a:r>
              <a:rPr lang="en-US" b="1" dirty="0"/>
              <a:t>usable, useful, and meaningful</a:t>
            </a:r>
            <a:r>
              <a:rPr lang="en-US" dirty="0"/>
              <a:t> to users by deeply understanding their </a:t>
            </a:r>
            <a:r>
              <a:rPr lang="en-US" b="1" dirty="0"/>
              <a:t>needs, behaviors, contexts, and limitations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User-Centered Design (UCD) is a design philosophy and process that keeps the user at the heart of every step in designing a product, system, or interface.❝ UCD is about </a:t>
            </a:r>
            <a:r>
              <a:rPr lang="en-US" b="1" dirty="0">
                <a:solidFill>
                  <a:srgbClr val="FF0000"/>
                </a:solidFill>
              </a:rPr>
              <a:t>designing for the users, with the users, and around</a:t>
            </a:r>
            <a:r>
              <a:rPr lang="en-US" b="1" dirty="0"/>
              <a:t> </a:t>
            </a:r>
            <a:r>
              <a:rPr lang="en-US" dirty="0"/>
              <a:t>their needs. ❞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DFA3B5-8251-060E-621E-F875AE37DDB5}"/>
                  </a:ext>
                </a:extLst>
              </p14:cNvPr>
              <p14:cNvContentPartPr/>
              <p14:nvPr/>
            </p14:nvContentPartPr>
            <p14:xfrm>
              <a:off x="2304000" y="5384520"/>
              <a:ext cx="8715600" cy="15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DFA3B5-8251-060E-621E-F875AE37DD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4640" y="5375160"/>
                <a:ext cx="8734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16DAD-C734-1577-ABE1-FB0619DA9254}"/>
                  </a:ext>
                </a:extLst>
              </p14:cNvPr>
              <p14:cNvContentPartPr/>
              <p14:nvPr/>
            </p14:nvContentPartPr>
            <p14:xfrm>
              <a:off x="1053720" y="1875240"/>
              <a:ext cx="9144360" cy="8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16DAD-C734-1577-ABE1-FB0619DA9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360" y="1865880"/>
                <a:ext cx="916308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09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A197-6D5E-9C1C-68FE-C16AF78A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A2071D89-96B2-C8A8-47D4-07F166E78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209862"/>
            <a:ext cx="11692328" cy="6648138"/>
          </a:xfrm>
        </p:spPr>
      </p:pic>
    </p:spTree>
    <p:extLst>
      <p:ext uri="{BB962C8B-B14F-4D97-AF65-F5344CB8AC3E}">
        <p14:creationId xmlns:p14="http://schemas.microsoft.com/office/powerpoint/2010/main" val="407559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53DE812-C591-99D2-C072-9F4892159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8" y="166859"/>
            <a:ext cx="11272603" cy="66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24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DC84-3AB4-00C8-6688-AB38689A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69" y="251889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Wireframing vs. Prototyping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A55768-07E9-11AC-27A7-F5B5D9C67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404664"/>
              </p:ext>
            </p:extLst>
          </p:nvPr>
        </p:nvGraphicFramePr>
        <p:xfrm>
          <a:off x="838200" y="882869"/>
          <a:ext cx="11064765" cy="5723241"/>
        </p:xfrm>
        <a:graphic>
          <a:graphicData uri="http://schemas.openxmlformats.org/drawingml/2006/table">
            <a:tbl>
              <a:tblPr/>
              <a:tblGrid>
                <a:gridCol w="3688255">
                  <a:extLst>
                    <a:ext uri="{9D8B030D-6E8A-4147-A177-3AD203B41FA5}">
                      <a16:colId xmlns:a16="http://schemas.microsoft.com/office/drawing/2014/main" val="1698300633"/>
                    </a:ext>
                  </a:extLst>
                </a:gridCol>
                <a:gridCol w="3688255">
                  <a:extLst>
                    <a:ext uri="{9D8B030D-6E8A-4147-A177-3AD203B41FA5}">
                      <a16:colId xmlns:a16="http://schemas.microsoft.com/office/drawing/2014/main" val="756462634"/>
                    </a:ext>
                  </a:extLst>
                </a:gridCol>
                <a:gridCol w="3688255">
                  <a:extLst>
                    <a:ext uri="{9D8B030D-6E8A-4147-A177-3AD203B41FA5}">
                      <a16:colId xmlns:a16="http://schemas.microsoft.com/office/drawing/2014/main" val="2050674114"/>
                    </a:ext>
                  </a:extLst>
                </a:gridCol>
              </a:tblGrid>
              <a:tr h="4016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Wireframe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Prototype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411252"/>
                  </a:ext>
                </a:extLst>
              </a:tr>
              <a:tr h="10040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Definition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</a:t>
                      </a:r>
                      <a:r>
                        <a:rPr lang="en-US" b="1" dirty="0"/>
                        <a:t>static blueprint</a:t>
                      </a:r>
                      <a:r>
                        <a:rPr lang="en-US" dirty="0"/>
                        <a:t> or layout of a screen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working model</a:t>
                      </a:r>
                      <a:r>
                        <a:rPr lang="en-US"/>
                        <a:t> that simulates how a user will interact with the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41410"/>
                  </a:ext>
                </a:extLst>
              </a:tr>
              <a:tr h="70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Purpose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Focuses on </a:t>
                      </a:r>
                      <a:r>
                        <a:rPr lang="en-IN" b="1"/>
                        <a:t>structure and content placement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Focuses on </a:t>
                      </a:r>
                      <a:r>
                        <a:rPr lang="en-US" b="1"/>
                        <a:t>user flow and interaction behavior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581652"/>
                  </a:ext>
                </a:extLst>
              </a:tr>
              <a:tr h="4016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Fidelity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Usually </a:t>
                      </a:r>
                      <a:r>
                        <a:rPr lang="en-US" b="1"/>
                        <a:t>low or medium</a:t>
                      </a:r>
                      <a:r>
                        <a:rPr lang="en-US"/>
                        <a:t> 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Can be </a:t>
                      </a:r>
                      <a:r>
                        <a:rPr lang="en-US" b="1"/>
                        <a:t>medium to high</a:t>
                      </a:r>
                      <a:r>
                        <a:rPr lang="en-US"/>
                        <a:t> fidelity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314414"/>
                  </a:ext>
                </a:extLst>
              </a:tr>
              <a:tr h="70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Interactivity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Usually </a:t>
                      </a:r>
                      <a:r>
                        <a:rPr lang="en-IN" b="1"/>
                        <a:t>non-interactive</a:t>
                      </a:r>
                      <a:r>
                        <a:rPr lang="en-IN"/>
                        <a:t> (static layout)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Interactive</a:t>
                      </a:r>
                      <a:r>
                        <a:rPr lang="en-IN"/>
                        <a:t> — allows clicks, transitions, animations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456409"/>
                  </a:ext>
                </a:extLst>
              </a:tr>
              <a:tr h="70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Tools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Balsamiq, Wireframe.cc, Sketch, Figma (static use)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/>
                        <a:t>Figma (interactive mode), Adobe XD, InVision, Proto.io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394252"/>
                  </a:ext>
                </a:extLst>
              </a:tr>
              <a:tr h="70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Used in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Early design stages — to align structure, hierarchy, and 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Mid to late stages — to </a:t>
                      </a:r>
                      <a:r>
                        <a:rPr lang="en-US" b="1"/>
                        <a:t>test usability, simulate user journey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129336"/>
                  </a:ext>
                </a:extLst>
              </a:tr>
              <a:tr h="702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Looks Like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Grey boxes, placeholders, minimal detail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Real content, clickable elements, transitions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113073"/>
                  </a:ext>
                </a:extLst>
              </a:tr>
              <a:tr h="4016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Output Type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Diagrams or mockups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Simulated user experience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157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11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4A39-2531-7AE3-0A57-FD6574BC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8DBDA0-C404-96D5-9804-1F511DDC9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932412"/>
              </p:ext>
            </p:extLst>
          </p:nvPr>
        </p:nvGraphicFramePr>
        <p:xfrm>
          <a:off x="1011621" y="1466193"/>
          <a:ext cx="10515600" cy="4679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7485113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826647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6442564"/>
                    </a:ext>
                  </a:extLst>
                </a:gridCol>
              </a:tblGrid>
              <a:tr h="748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Wireframe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Prototype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010653"/>
                  </a:ext>
                </a:extLst>
              </a:tr>
              <a:tr h="1310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Login screen with input 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Shows layout of email &amp; password 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Allows user to enter inputs, click "Login", and go to next page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224144"/>
                  </a:ext>
                </a:extLst>
              </a:tr>
              <a:tr h="1310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Menu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Static text or icons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Interactive drop-down that opens/closes on click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391494"/>
                  </a:ext>
                </a:extLst>
              </a:tr>
              <a:tr h="1310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Buttons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Placeholder rectangles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Clickable, triggers transitions or new views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95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623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29F4-C033-103A-4174-C698BD22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Use Which?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EE61D-AEBE-A500-F6B8-C0C4A134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🧱 Wireframes → For planning the structure, content, and layout early in the design.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🚀 Prototypes → For testing interactions, flows, and getting user feedback before development.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18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9ED0-392C-58E1-9018-61B5FD17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162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USABILITY TESTING</a:t>
            </a:r>
          </a:p>
        </p:txBody>
      </p:sp>
      <p:pic>
        <p:nvPicPr>
          <p:cNvPr id="5" name="Picture 4" descr="A close-up of a test&#10;&#10;AI-generated content may be incorrect.">
            <a:extLst>
              <a:ext uri="{FF2B5EF4-FFF2-40B4-BE49-F238E27FC236}">
                <a16:creationId xmlns:a16="http://schemas.microsoft.com/office/drawing/2014/main" id="{B3A12DBB-962E-33DB-853A-0365F84D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908" y="2670262"/>
            <a:ext cx="5020376" cy="337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77856-2CE9-9E74-B4A2-EDF61F26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2" y="2670262"/>
            <a:ext cx="5020375" cy="36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55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9C97-5D58-E78E-C1C0-6A7D8B80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233D7-C9EF-E7FB-3AF4-E4C528694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223"/>
            <a:ext cx="10515600" cy="530865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/>
              <a:t>Usability Testing</a:t>
            </a:r>
            <a:r>
              <a:rPr lang="en-US" dirty="0"/>
              <a:t> is a technique used to </a:t>
            </a:r>
            <a:r>
              <a:rPr lang="en-US" b="1" dirty="0"/>
              <a:t>evaluate a product or interface</a:t>
            </a:r>
            <a:r>
              <a:rPr lang="en-US" dirty="0"/>
              <a:t> by </a:t>
            </a:r>
            <a:r>
              <a:rPr lang="en-US" b="1" dirty="0"/>
              <a:t>observing real users</a:t>
            </a:r>
            <a:r>
              <a:rPr lang="en-US" dirty="0"/>
              <a:t> as they try to complete tasks.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goal is to uncover </a:t>
            </a:r>
            <a:r>
              <a:rPr lang="en-US" b="1" dirty="0"/>
              <a:t>usability problems</a:t>
            </a:r>
            <a:r>
              <a:rPr lang="en-US" dirty="0"/>
              <a:t>, understand user behavior, and improve the product’s </a:t>
            </a:r>
            <a:r>
              <a:rPr lang="en-US" b="1" dirty="0"/>
              <a:t>effectiveness, efficiency, and satisfaction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8502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sability testing process&#10;&#10;AI-generated content may be incorrect.">
            <a:extLst>
              <a:ext uri="{FF2B5EF4-FFF2-40B4-BE49-F238E27FC236}">
                <a16:creationId xmlns:a16="http://schemas.microsoft.com/office/drawing/2014/main" id="{C9F40DAD-229C-6703-ADF9-E5B4AA067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704470"/>
            <a:ext cx="10202699" cy="544906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A5912-A643-BF1A-D136-74E3A688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507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94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FADD-1BD7-609E-1EB2-7278E49D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324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077B-112A-7DE3-6B80-BD7B9A73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223"/>
            <a:ext cx="10515600" cy="4992740"/>
          </a:xfrm>
        </p:spPr>
        <p:txBody>
          <a:bodyPr/>
          <a:lstStyle/>
          <a:p>
            <a:r>
              <a:rPr lang="en-IN" b="1" dirty="0"/>
              <a:t>Purpose of Usability Testing</a:t>
            </a:r>
          </a:p>
          <a:p>
            <a:pPr marL="0" indent="0">
              <a:buNone/>
            </a:pPr>
            <a:r>
              <a:rPr lang="en-IN" b="1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4330AA-13B5-2D68-3205-4F02D131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49466"/>
              </p:ext>
            </p:extLst>
          </p:nvPr>
        </p:nvGraphicFramePr>
        <p:xfrm>
          <a:off x="838200" y="1920240"/>
          <a:ext cx="10515600" cy="3925925"/>
        </p:xfrm>
        <a:graphic>
          <a:graphicData uri="http://schemas.openxmlformats.org/drawingml/2006/table">
            <a:tbl>
              <a:tblPr/>
              <a:tblGrid>
                <a:gridCol w="4108554">
                  <a:extLst>
                    <a:ext uri="{9D8B030D-6E8A-4147-A177-3AD203B41FA5}">
                      <a16:colId xmlns:a16="http://schemas.microsoft.com/office/drawing/2014/main" val="3334548409"/>
                    </a:ext>
                  </a:extLst>
                </a:gridCol>
                <a:gridCol w="6407046">
                  <a:extLst>
                    <a:ext uri="{9D8B030D-6E8A-4147-A177-3AD203B41FA5}">
                      <a16:colId xmlns:a16="http://schemas.microsoft.com/office/drawing/2014/main" val="2264056006"/>
                    </a:ext>
                  </a:extLst>
                </a:gridCol>
              </a:tblGrid>
              <a:tr h="594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679088"/>
                  </a:ext>
                </a:extLst>
              </a:tr>
              <a:tr h="5948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dirty="0"/>
                        <a:t>✅ Identify pain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Understand where users get stuck or confused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428325"/>
                  </a:ext>
                </a:extLst>
              </a:tr>
              <a:tr h="5948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Improve 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Reduce steps or complexity in key tasks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839596"/>
                  </a:ext>
                </a:extLst>
              </a:tr>
              <a:tr h="1070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Validate design choices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Confirm whether the layout, labels, and flow make sense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5194"/>
                  </a:ext>
                </a:extLst>
              </a:tr>
              <a:tr h="1070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✅ Enhance satisfaction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Ensure users enjoy the experience and complete goals easily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55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086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13D5-C222-CFAE-2C56-9E8E28C8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D56DC-4660-6B2D-98F8-18A99A647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9" y="1253331"/>
            <a:ext cx="10515600" cy="4351338"/>
          </a:xfrm>
        </p:spPr>
        <p:txBody>
          <a:bodyPr/>
          <a:lstStyle/>
          <a:p>
            <a:r>
              <a:rPr lang="en-US" b="1" dirty="0"/>
              <a:t>Where Usability Testing Fits in the UCD Process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BFF0B3-7AB5-BDA1-9778-AAD183F9B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9914"/>
              </p:ext>
            </p:extLst>
          </p:nvPr>
        </p:nvGraphicFramePr>
        <p:xfrm>
          <a:off x="838200" y="2715888"/>
          <a:ext cx="10515600" cy="2103120"/>
        </p:xfrm>
        <a:graphic>
          <a:graphicData uri="http://schemas.openxmlformats.org/drawingml/2006/table">
            <a:tbl>
              <a:tblPr/>
              <a:tblGrid>
                <a:gridCol w="3748790">
                  <a:extLst>
                    <a:ext uri="{9D8B030D-6E8A-4147-A177-3AD203B41FA5}">
                      <a16:colId xmlns:a16="http://schemas.microsoft.com/office/drawing/2014/main" val="622696184"/>
                    </a:ext>
                  </a:extLst>
                </a:gridCol>
                <a:gridCol w="6766810">
                  <a:extLst>
                    <a:ext uri="{9D8B030D-6E8A-4147-A177-3AD203B41FA5}">
                      <a16:colId xmlns:a16="http://schemas.microsoft.com/office/drawing/2014/main" val="3207240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UCD Step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Activity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633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Step 4: </a:t>
                      </a:r>
                      <a:r>
                        <a:rPr lang="en-US" sz="2400" b="1"/>
                        <a:t>Evaluate Design Solutions</a:t>
                      </a:r>
                      <a:endParaRPr lang="en-US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This is where </a:t>
                      </a:r>
                      <a:r>
                        <a:rPr lang="en-US" sz="2400" b="1"/>
                        <a:t>Usability Testing</a:t>
                      </a:r>
                      <a:r>
                        <a:rPr lang="en-US" sz="2400"/>
                        <a:t> occurs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767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Step 5: </a:t>
                      </a:r>
                      <a:r>
                        <a:rPr lang="en-IN" sz="2400" b="1"/>
                        <a:t>Iterate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Use the results of usability testing to improve the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356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8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6DE-456A-1FA7-14F0-4F5CE7E4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1" y="245204"/>
            <a:ext cx="10515600" cy="714167"/>
          </a:xfrm>
        </p:spPr>
        <p:txBody>
          <a:bodyPr/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F701-0F41-21B9-B550-FB4F7AB2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59371"/>
            <a:ext cx="10959059" cy="5533504"/>
          </a:xfrm>
        </p:spPr>
        <p:txBody>
          <a:bodyPr>
            <a:normAutofit/>
          </a:bodyPr>
          <a:lstStyle/>
          <a:p>
            <a:r>
              <a:rPr lang="en-IN" b="1" dirty="0"/>
              <a:t>Principles of UCD</a:t>
            </a:r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86ABCC-82C2-0F2A-CC41-B96D7EDD5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871847"/>
              </p:ext>
            </p:extLst>
          </p:nvPr>
        </p:nvGraphicFramePr>
        <p:xfrm>
          <a:off x="838199" y="1394085"/>
          <a:ext cx="10515600" cy="5282045"/>
        </p:xfrm>
        <a:graphic>
          <a:graphicData uri="http://schemas.openxmlformats.org/drawingml/2006/table">
            <a:tbl>
              <a:tblPr/>
              <a:tblGrid>
                <a:gridCol w="4618221">
                  <a:extLst>
                    <a:ext uri="{9D8B030D-6E8A-4147-A177-3AD203B41FA5}">
                      <a16:colId xmlns:a16="http://schemas.microsoft.com/office/drawing/2014/main" val="2473893372"/>
                    </a:ext>
                  </a:extLst>
                </a:gridCol>
                <a:gridCol w="5897379">
                  <a:extLst>
                    <a:ext uri="{9D8B030D-6E8A-4147-A177-3AD203B41FA5}">
                      <a16:colId xmlns:a16="http://schemas.microsoft.com/office/drawing/2014/main" val="2081191729"/>
                    </a:ext>
                  </a:extLst>
                </a:gridCol>
              </a:tblGrid>
              <a:tr h="39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Principle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92115"/>
                  </a:ext>
                </a:extLst>
              </a:tr>
              <a:tr h="12800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👥 Focus on users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Understand who your users are, what they need, and what tasks they perform.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650688"/>
                  </a:ext>
                </a:extLst>
              </a:tr>
              <a:tr h="88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🔁 Iterative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Refine designs continuously based on feedback.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58099"/>
                  </a:ext>
                </a:extLst>
              </a:tr>
              <a:tr h="88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🧪 Early prototyping and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Test designs early using wireframes, mockups, or paper prototypes.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870107"/>
                  </a:ext>
                </a:extLst>
              </a:tr>
              <a:tr h="88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📊 Empirical measurement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Use usability testing, interviews, and observations to gather real data.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77093"/>
                  </a:ext>
                </a:extLst>
              </a:tr>
              <a:tr h="88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💬 User involvement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Users are engaged throughout — not just at the beginning or end.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5946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B8F5E2-0F5C-1026-5BA5-B02C17D7A23F}"/>
                  </a:ext>
                </a:extLst>
              </p14:cNvPr>
              <p14:cNvContentPartPr/>
              <p14:nvPr/>
            </p14:nvContentPartPr>
            <p14:xfrm>
              <a:off x="5581080" y="6241680"/>
              <a:ext cx="389376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B8F5E2-0F5C-1026-5BA5-B02C17D7A2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1720" y="6232320"/>
                <a:ext cx="3912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BC1CB0-2052-B28D-3FCD-2C153CF3F75C}"/>
                  </a:ext>
                </a:extLst>
              </p14:cNvPr>
              <p14:cNvContentPartPr/>
              <p14:nvPr/>
            </p14:nvContentPartPr>
            <p14:xfrm>
              <a:off x="5697000" y="5268600"/>
              <a:ext cx="3384720" cy="8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BC1CB0-2052-B28D-3FCD-2C153CF3F7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7640" y="5259240"/>
                <a:ext cx="340344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5284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8ABA-0895-488D-367C-AC26F9EF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324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66D88-91C1-94C8-5AEB-A02136E2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9450"/>
            <a:ext cx="10515600" cy="5337513"/>
          </a:xfrm>
        </p:spPr>
        <p:txBody>
          <a:bodyPr/>
          <a:lstStyle/>
          <a:p>
            <a:r>
              <a:rPr lang="en-IN" b="1" dirty="0"/>
              <a:t>Types of Usability Testing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4199E9-DECD-6BE6-DED2-A554FA50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146325"/>
              </p:ext>
            </p:extLst>
          </p:nvPr>
        </p:nvGraphicFramePr>
        <p:xfrm>
          <a:off x="838199" y="1635845"/>
          <a:ext cx="10989039" cy="4675012"/>
        </p:xfrm>
        <a:graphic>
          <a:graphicData uri="http://schemas.openxmlformats.org/drawingml/2006/table">
            <a:tbl>
              <a:tblPr/>
              <a:tblGrid>
                <a:gridCol w="3196978">
                  <a:extLst>
                    <a:ext uri="{9D8B030D-6E8A-4147-A177-3AD203B41FA5}">
                      <a16:colId xmlns:a16="http://schemas.microsoft.com/office/drawing/2014/main" val="687481190"/>
                    </a:ext>
                  </a:extLst>
                </a:gridCol>
                <a:gridCol w="4129048">
                  <a:extLst>
                    <a:ext uri="{9D8B030D-6E8A-4147-A177-3AD203B41FA5}">
                      <a16:colId xmlns:a16="http://schemas.microsoft.com/office/drawing/2014/main" val="3591730413"/>
                    </a:ext>
                  </a:extLst>
                </a:gridCol>
                <a:gridCol w="3663013">
                  <a:extLst>
                    <a:ext uri="{9D8B030D-6E8A-4147-A177-3AD203B41FA5}">
                      <a16:colId xmlns:a16="http://schemas.microsoft.com/office/drawing/2014/main" val="3962092517"/>
                    </a:ext>
                  </a:extLst>
                </a:gridCol>
              </a:tblGrid>
              <a:tr h="508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50210"/>
                  </a:ext>
                </a:extLst>
              </a:tr>
              <a:tr h="914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Moderated Testing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 facilitator guides the user during the 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In a lab or via Zoom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061042"/>
                  </a:ext>
                </a:extLst>
              </a:tr>
              <a:tr h="914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Unmoderated Testing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Users complete tasks on their 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Using tools like Maze or UserTesting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633973"/>
                  </a:ext>
                </a:extLst>
              </a:tr>
              <a:tr h="914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Remote Testing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Done online without meeting the user in person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Screen is recorded for analysis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741432"/>
                  </a:ext>
                </a:extLst>
              </a:tr>
              <a:tr h="508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In-Person Testing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Done face-to-face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Often in a usability lab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994261"/>
                  </a:ext>
                </a:extLst>
              </a:tr>
              <a:tr h="914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A/B Testing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Compare two versions to see which performs better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Two versions of a homepage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2999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A3F1A7-C865-AFB3-2564-55CFBBF9F6A1}"/>
                  </a:ext>
                </a:extLst>
              </p14:cNvPr>
              <p14:cNvContentPartPr/>
              <p14:nvPr/>
            </p14:nvContentPartPr>
            <p14:xfrm>
              <a:off x="4152240" y="2571840"/>
              <a:ext cx="2143440" cy="8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A3F1A7-C865-AFB3-2564-55CFBBF9F6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2880" y="2562480"/>
                <a:ext cx="216216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253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126E-AB77-3E17-8687-9CB4BC85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A8A4A-6F41-B0E3-CDC5-BD8E5CB5A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4302"/>
            <a:ext cx="10515600" cy="5428572"/>
          </a:xfrm>
        </p:spPr>
        <p:txBody>
          <a:bodyPr/>
          <a:lstStyle/>
          <a:p>
            <a:r>
              <a:rPr lang="en-US" b="1" dirty="0"/>
              <a:t>Components of a Usability Test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49EF0-F472-23DF-B53B-E1439B247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64694"/>
              </p:ext>
            </p:extLst>
          </p:nvPr>
        </p:nvGraphicFramePr>
        <p:xfrm>
          <a:off x="1003092" y="1920874"/>
          <a:ext cx="10515600" cy="4285054"/>
        </p:xfrm>
        <a:graphic>
          <a:graphicData uri="http://schemas.openxmlformats.org/drawingml/2006/table">
            <a:tbl>
              <a:tblPr/>
              <a:tblGrid>
                <a:gridCol w="2789419">
                  <a:extLst>
                    <a:ext uri="{9D8B030D-6E8A-4147-A177-3AD203B41FA5}">
                      <a16:colId xmlns:a16="http://schemas.microsoft.com/office/drawing/2014/main" val="1690521532"/>
                    </a:ext>
                  </a:extLst>
                </a:gridCol>
                <a:gridCol w="7726181">
                  <a:extLst>
                    <a:ext uri="{9D8B030D-6E8A-4147-A177-3AD203B41FA5}">
                      <a16:colId xmlns:a16="http://schemas.microsoft.com/office/drawing/2014/main" val="2127561667"/>
                    </a:ext>
                  </a:extLst>
                </a:gridCol>
              </a:tblGrid>
              <a:tr h="630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54885"/>
                  </a:ext>
                </a:extLst>
              </a:tr>
              <a:tr h="630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Participants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Real users who match the target audience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767188"/>
                  </a:ext>
                </a:extLst>
              </a:tr>
              <a:tr h="11342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Tasks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Realistic actions they would perform (e.g., “Log in and book a train ticket”)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03157"/>
                  </a:ext>
                </a:extLst>
              </a:tr>
              <a:tr h="630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Scenarios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Contexts that explain why they’re doing the 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09261"/>
                  </a:ext>
                </a:extLst>
              </a:tr>
              <a:tr h="630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Observers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Designers or evaluators watching and taking 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09171"/>
                  </a:ext>
                </a:extLst>
              </a:tr>
              <a:tr h="630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Metrics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Time taken, errors made, success rate, satisfaction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187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F4F2-3865-DABA-F085-39589F88A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8559-6458-C3D4-31A4-3F06A6B26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331"/>
            <a:ext cx="10515600" cy="5157632"/>
          </a:xfrm>
        </p:spPr>
        <p:txBody>
          <a:bodyPr/>
          <a:lstStyle/>
          <a:p>
            <a:r>
              <a:rPr lang="en-US" b="1" dirty="0"/>
              <a:t>Example: Usability Testing for a Library App</a:t>
            </a:r>
          </a:p>
          <a:p>
            <a:pPr marL="0" indent="0">
              <a:buNone/>
            </a:pPr>
            <a:r>
              <a:rPr lang="en-US" b="1" dirty="0"/>
              <a:t>	</a:t>
            </a: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7A9B96-495E-9A2C-8240-365E80CEE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74398"/>
              </p:ext>
            </p:extLst>
          </p:nvPr>
        </p:nvGraphicFramePr>
        <p:xfrm>
          <a:off x="733268" y="2069062"/>
          <a:ext cx="10515600" cy="2103120"/>
        </p:xfrm>
        <a:graphic>
          <a:graphicData uri="http://schemas.openxmlformats.org/drawingml/2006/table">
            <a:tbl>
              <a:tblPr/>
              <a:tblGrid>
                <a:gridCol w="3194155">
                  <a:extLst>
                    <a:ext uri="{9D8B030D-6E8A-4147-A177-3AD203B41FA5}">
                      <a16:colId xmlns:a16="http://schemas.microsoft.com/office/drawing/2014/main" val="3974886003"/>
                    </a:ext>
                  </a:extLst>
                </a:gridCol>
                <a:gridCol w="3477718">
                  <a:extLst>
                    <a:ext uri="{9D8B030D-6E8A-4147-A177-3AD203B41FA5}">
                      <a16:colId xmlns:a16="http://schemas.microsoft.com/office/drawing/2014/main" val="1085931119"/>
                    </a:ext>
                  </a:extLst>
                </a:gridCol>
                <a:gridCol w="3843727">
                  <a:extLst>
                    <a:ext uri="{9D8B030D-6E8A-4147-A177-3AD203B41FA5}">
                      <a16:colId xmlns:a16="http://schemas.microsoft.com/office/drawing/2014/main" val="210562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Observation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Issue Identified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81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Search for a 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 types but finds no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Search bar doesn’t handle spelling mistakes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453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Reserve a 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 can’t find the “Reserve” button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Poor button placement and 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55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848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4B8BA-4BBF-5BB9-6B30-A761B8CF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883F-E83D-BFCD-4CC9-E2A2FCA3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66BF-42C5-9793-5465-61AB8E035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331"/>
            <a:ext cx="10515600" cy="5157632"/>
          </a:xfrm>
        </p:spPr>
        <p:txBody>
          <a:bodyPr/>
          <a:lstStyle/>
          <a:p>
            <a:r>
              <a:rPr lang="en-IN" b="1" dirty="0"/>
              <a:t>Common Usability Metrics</a:t>
            </a:r>
            <a:r>
              <a:rPr lang="en-US" b="1" dirty="0"/>
              <a:t>	</a:t>
            </a:r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F6A11F-B712-2D6E-AD94-99CDCA2D3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140"/>
              </p:ext>
            </p:extLst>
          </p:nvPr>
        </p:nvGraphicFramePr>
        <p:xfrm>
          <a:off x="703288" y="1860786"/>
          <a:ext cx="10974050" cy="3655592"/>
        </p:xfrm>
        <a:graphic>
          <a:graphicData uri="http://schemas.openxmlformats.org/drawingml/2006/table">
            <a:tbl>
              <a:tblPr/>
              <a:tblGrid>
                <a:gridCol w="4569263">
                  <a:extLst>
                    <a:ext uri="{9D8B030D-6E8A-4147-A177-3AD203B41FA5}">
                      <a16:colId xmlns:a16="http://schemas.microsoft.com/office/drawing/2014/main" val="4259313979"/>
                    </a:ext>
                  </a:extLst>
                </a:gridCol>
                <a:gridCol w="6404787">
                  <a:extLst>
                    <a:ext uri="{9D8B030D-6E8A-4147-A177-3AD203B41FA5}">
                      <a16:colId xmlns:a16="http://schemas.microsoft.com/office/drawing/2014/main" val="1602518672"/>
                    </a:ext>
                  </a:extLst>
                </a:gridCol>
              </a:tblGrid>
              <a:tr h="480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/>
                        <a:t>What It Measures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36922"/>
                  </a:ext>
                </a:extLst>
              </a:tr>
              <a:tr h="865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Task Success Rate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% of users who completed the task successfully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382782"/>
                  </a:ext>
                </a:extLst>
              </a:tr>
              <a:tr h="480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Time on Task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How long users take to complete a 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050809"/>
                  </a:ext>
                </a:extLst>
              </a:tr>
              <a:tr h="480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Error Rate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Mistakes made during the 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947831"/>
                  </a:ext>
                </a:extLst>
              </a:tr>
              <a:tr h="480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System Usability Scale (SUS)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User-rated score of overall usability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940181"/>
                  </a:ext>
                </a:extLst>
              </a:tr>
              <a:tr h="8657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/>
                        <a:t>Satisfaction Score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How happy users were with the experience (e.g., Likert scale)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44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628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06815-AA70-BB5A-8D35-ADFCEC03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FE29-ADEE-534F-7600-BC4A5940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5AC1-3FBF-B6BB-5601-D69AB7EC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331"/>
            <a:ext cx="10515600" cy="5157632"/>
          </a:xfrm>
        </p:spPr>
        <p:txBody>
          <a:bodyPr/>
          <a:lstStyle/>
          <a:p>
            <a:r>
              <a:rPr lang="en-US" b="1" dirty="0"/>
              <a:t>Best Practices for Usability Testing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endParaRPr lang="en-IN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59A68B-6667-7068-313F-4A637BE60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148"/>
            <a:ext cx="10972507" cy="3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5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0A45-2FC3-739A-27AC-A7E6506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875" y="1341516"/>
            <a:ext cx="10515600" cy="429901"/>
          </a:xfrm>
        </p:spPr>
        <p:txBody>
          <a:bodyPr>
            <a:normAutofit fontScale="90000"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</a:rPr>
              <a:t>Conceptualizing Interaction — in HCI</a:t>
            </a:r>
            <a:br>
              <a:rPr lang="en-IN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 descr="A diagram of a human-computer interaction&#10;&#10;AI-generated content may be incorrect.">
            <a:extLst>
              <a:ext uri="{FF2B5EF4-FFF2-40B4-BE49-F238E27FC236}">
                <a16:creationId xmlns:a16="http://schemas.microsoft.com/office/drawing/2014/main" id="{6AD66D75-EA4D-CBE1-E7A1-1CDDCE84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7" y="1771417"/>
            <a:ext cx="9129009" cy="47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6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AA80-D665-C71A-A020-8FF937A9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9313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CBAA-C16C-FF81-3D4F-FFC2C0F22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144"/>
            <a:ext cx="10515600" cy="4872819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It means thinking about and </a:t>
            </a:r>
            <a:r>
              <a:rPr lang="en-US" b="1" dirty="0"/>
              <a:t>designing how users interact with a system</a:t>
            </a:r>
            <a:r>
              <a:rPr lang="en-US" dirty="0"/>
              <a:t> </a:t>
            </a:r>
            <a:r>
              <a:rPr lang="en-US" u="sng" dirty="0"/>
              <a:t>— the actions users take and how the system responds</a:t>
            </a:r>
            <a:r>
              <a:rPr lang="en-US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It’s about answering: “What will the user do?” and “How will the system respond?”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B29476-0A13-C6F6-F216-D0BC6C430111}"/>
                  </a:ext>
                </a:extLst>
              </p14:cNvPr>
              <p14:cNvContentPartPr/>
              <p14:nvPr/>
            </p14:nvContentPartPr>
            <p14:xfrm>
              <a:off x="964440" y="687600"/>
              <a:ext cx="10162440" cy="430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B29476-0A13-C6F6-F216-D0BC6C4301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80" y="678240"/>
                <a:ext cx="10181160" cy="43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282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BEED-83FE-D8D9-A501-8384CB0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3B05-0789-D8B8-0178-222552BF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b="1" dirty="0"/>
              <a:t>Why Is Conceptualizing Interaction Important?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1. Helps define the core functionality of a system.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2. Focuses on user goals, not just system features.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3. Avoids poor design by aligning interaction flow with mental models of users.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E256CD-5F9A-0D1B-0448-A7DBB87F326B}"/>
                  </a:ext>
                </a:extLst>
              </p14:cNvPr>
              <p14:cNvContentPartPr/>
              <p14:nvPr/>
            </p14:nvContentPartPr>
            <p14:xfrm>
              <a:off x="1964520" y="3178800"/>
              <a:ext cx="6393960" cy="12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E256CD-5F9A-0D1B-0448-A7DBB87F32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5160" y="3169440"/>
                <a:ext cx="641268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008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B25F-9BA5-532B-C2D4-6E7441C5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white paper with red and blue text&#10;&#10;AI-generated content may be incorrect.">
            <a:extLst>
              <a:ext uri="{FF2B5EF4-FFF2-40B4-BE49-F238E27FC236}">
                <a16:creationId xmlns:a16="http://schemas.microsoft.com/office/drawing/2014/main" id="{BD110D36-835E-68B3-048D-E722E0739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62" y="944380"/>
            <a:ext cx="9803568" cy="52325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ABA5B8-0028-C2C9-9DB1-160A3238A462}"/>
                  </a:ext>
                </a:extLst>
              </p14:cNvPr>
              <p14:cNvContentPartPr/>
              <p14:nvPr/>
            </p14:nvContentPartPr>
            <p14:xfrm>
              <a:off x="3170160" y="4107600"/>
              <a:ext cx="6795720" cy="12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ABA5B8-0028-C2C9-9DB1-160A3238A4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0800" y="4098240"/>
                <a:ext cx="68144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93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E3A1-010D-A1F9-9F37-A57D3860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3" y="110293"/>
            <a:ext cx="10515600" cy="44434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01A38-4E0D-E9FA-ED2B-D3B000F41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44" y="689548"/>
            <a:ext cx="11707318" cy="5893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300" b="1" dirty="0"/>
              <a:t>1. What Does It Mean?</a:t>
            </a:r>
            <a:endParaRPr lang="en-IN" sz="3300" dirty="0"/>
          </a:p>
          <a:p>
            <a:pPr marL="0" indent="0">
              <a:buNone/>
            </a:pPr>
            <a:r>
              <a:rPr lang="en-IN" sz="3300" dirty="0"/>
              <a:t>It is about:</a:t>
            </a:r>
          </a:p>
          <a:p>
            <a:r>
              <a:rPr lang="en-IN" sz="3300" dirty="0"/>
              <a:t>Defining what actions users can take</a:t>
            </a:r>
          </a:p>
          <a:p>
            <a:pPr marL="0" indent="0">
              <a:buNone/>
            </a:pPr>
            <a:endParaRPr lang="en-IN" sz="3300" dirty="0"/>
          </a:p>
          <a:p>
            <a:r>
              <a:rPr lang="en-IN" sz="3300" dirty="0"/>
              <a:t>Understanding how they do it (input methods)</a:t>
            </a:r>
          </a:p>
          <a:p>
            <a:pPr marL="0" indent="0">
              <a:buNone/>
            </a:pPr>
            <a:endParaRPr lang="en-IN" sz="3300" dirty="0"/>
          </a:p>
          <a:p>
            <a:r>
              <a:rPr lang="en-IN" sz="3300" dirty="0"/>
              <a:t>Designing how the system responds</a:t>
            </a:r>
          </a:p>
          <a:p>
            <a:pPr marL="0" indent="0">
              <a:buNone/>
            </a:pPr>
            <a:endParaRPr lang="en-IN" sz="3300" dirty="0"/>
          </a:p>
          <a:p>
            <a:r>
              <a:rPr lang="en-IN" sz="3300" dirty="0"/>
              <a:t>Considering user goals, context, and feedback loops</a:t>
            </a:r>
          </a:p>
          <a:p>
            <a:pPr marL="0" indent="0">
              <a:buNone/>
            </a:pPr>
            <a:endParaRPr lang="en-IN" sz="33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320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488E-752F-E046-3CBF-92F0C709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7" y="164894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Cont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3103-74E0-DBD7-B3CC-7F223332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248"/>
            <a:ext cx="10515600" cy="5582715"/>
          </a:xfrm>
        </p:spPr>
        <p:txBody>
          <a:bodyPr/>
          <a:lstStyle/>
          <a:p>
            <a:r>
              <a:rPr lang="en-US" b="1" dirty="0"/>
              <a:t>Steps in a UCD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279A2A-8575-DE8C-AB1F-52A74DE82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02490"/>
              </p:ext>
            </p:extLst>
          </p:nvPr>
        </p:nvGraphicFramePr>
        <p:xfrm>
          <a:off x="838200" y="1211028"/>
          <a:ext cx="10704225" cy="5068064"/>
        </p:xfrm>
        <a:graphic>
          <a:graphicData uri="http://schemas.openxmlformats.org/drawingml/2006/table">
            <a:tbl>
              <a:tblPr/>
              <a:tblGrid>
                <a:gridCol w="960620">
                  <a:extLst>
                    <a:ext uri="{9D8B030D-6E8A-4147-A177-3AD203B41FA5}">
                      <a16:colId xmlns:a16="http://schemas.microsoft.com/office/drawing/2014/main" val="5012367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06974222"/>
                    </a:ext>
                  </a:extLst>
                </a:gridCol>
                <a:gridCol w="2718715">
                  <a:extLst>
                    <a:ext uri="{9D8B030D-6E8A-4147-A177-3AD203B41FA5}">
                      <a16:colId xmlns:a16="http://schemas.microsoft.com/office/drawing/2014/main" val="3480725212"/>
                    </a:ext>
                  </a:extLst>
                </a:gridCol>
                <a:gridCol w="2140845">
                  <a:extLst>
                    <a:ext uri="{9D8B030D-6E8A-4147-A177-3AD203B41FA5}">
                      <a16:colId xmlns:a16="http://schemas.microsoft.com/office/drawing/2014/main" val="1237049473"/>
                    </a:ext>
                  </a:extLst>
                </a:gridCol>
                <a:gridCol w="2140845">
                  <a:extLst>
                    <a:ext uri="{9D8B030D-6E8A-4147-A177-3AD203B41FA5}">
                      <a16:colId xmlns:a16="http://schemas.microsoft.com/office/drawing/2014/main" val="748156527"/>
                    </a:ext>
                  </a:extLst>
                </a:gridCol>
              </a:tblGrid>
              <a:tr h="191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Step No.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UCD Step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Description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Key Activities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Example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331754"/>
                  </a:ext>
                </a:extLst>
              </a:tr>
              <a:tr h="908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1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Understand the Context of Use</a:t>
                      </a:r>
                      <a:endParaRPr lang="en-US" sz="2000" dirty="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Identify who the users are, their goals, environment, and how they’ll use the product.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User research, interviews, observations, persona creation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Interview teachers and students to learn how they use the current university portal.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0640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2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Specify User Requirements</a:t>
                      </a:r>
                      <a:endParaRPr lang="en-IN" sz="2000" dirty="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 what users need from the system based on research.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User stories, use cases, task analysis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“Users want instant access to attendance and exam results.”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95790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3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Design Solutions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Generate multiple design ideas and concepts.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Sketching, wireframing, storyboarding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Create two layouts for the dashboard: one grid-based, one list-based.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1996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A7362F-3CF2-E0BD-AE41-70F909A63D27}"/>
                  </a:ext>
                </a:extLst>
              </p14:cNvPr>
              <p14:cNvContentPartPr/>
              <p14:nvPr/>
            </p14:nvContentPartPr>
            <p14:xfrm>
              <a:off x="4687920" y="3982680"/>
              <a:ext cx="4465440" cy="216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A7362F-3CF2-E0BD-AE41-70F909A63D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8560" y="3973320"/>
                <a:ext cx="4484160" cy="21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490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9F91-2469-D7D0-96F3-24DCA466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45A6-8B76-A85C-9936-8C5B8D9A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4321"/>
            <a:ext cx="10914089" cy="56063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2. Components of Interaction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Component	Description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User		              The person interacting with the system</a:t>
            </a:r>
          </a:p>
          <a:p>
            <a:pPr>
              <a:lnSpc>
                <a:spcPct val="150000"/>
              </a:lnSpc>
            </a:pPr>
            <a:r>
              <a:rPr lang="en-IN" dirty="0"/>
              <a:t>System		The software/hardware the user interacts with</a:t>
            </a:r>
          </a:p>
          <a:p>
            <a:pPr>
              <a:lnSpc>
                <a:spcPct val="150000"/>
              </a:lnSpc>
            </a:pPr>
            <a:r>
              <a:rPr lang="en-IN" dirty="0"/>
              <a:t>Input		What the user does (e.g., click, type, speak)</a:t>
            </a:r>
          </a:p>
          <a:p>
            <a:pPr>
              <a:lnSpc>
                <a:spcPct val="150000"/>
              </a:lnSpc>
            </a:pPr>
            <a:r>
              <a:rPr lang="en-IN" dirty="0"/>
              <a:t>Output		How the system responds (e.g., displays data,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                                                   voice feedback)</a:t>
            </a:r>
          </a:p>
          <a:p>
            <a:r>
              <a:rPr lang="en-IN" dirty="0"/>
              <a:t>Feedback	System acknowledgment (e.g., animation, sound, message)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A90A1A-C549-3E10-84CC-121C4F0593AB}"/>
                  </a:ext>
                </a:extLst>
              </p14:cNvPr>
              <p14:cNvContentPartPr/>
              <p14:nvPr/>
            </p14:nvContentPartPr>
            <p14:xfrm>
              <a:off x="2482560" y="2009160"/>
              <a:ext cx="4045320" cy="481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A90A1A-C549-3E10-84CC-121C4F0593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3200" y="1999800"/>
                <a:ext cx="406404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575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D5C8-0DF5-18F5-0AA2-C9F767AC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45" y="120469"/>
            <a:ext cx="10515600" cy="48931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6CFC-DB87-2F66-DDA5-913CF604F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440"/>
            <a:ext cx="10515600" cy="563843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3600" b="1" dirty="0"/>
              <a:t>3. Approaches to Conceptualizing Interaction</a:t>
            </a:r>
          </a:p>
          <a:p>
            <a:pPr marL="0" indent="0">
              <a:buNone/>
            </a:pPr>
            <a:r>
              <a:rPr lang="en-IN" b="1" dirty="0"/>
              <a:t>a. Interaction Frameworks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Norman’s Execution–Evaluation Cycle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Abowd and Beale’s Interaction Framework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b. Interaction Styles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Style				Example</a:t>
            </a:r>
            <a:endParaRPr lang="en-IN" dirty="0"/>
          </a:p>
          <a:p>
            <a:r>
              <a:rPr lang="en-IN" dirty="0"/>
              <a:t>Command Line		Typing commands (e.g., Linux Terminal)</a:t>
            </a:r>
          </a:p>
          <a:p>
            <a:r>
              <a:rPr lang="en-IN" dirty="0"/>
              <a:t>Menu Selection		Choosing from a menu (e.g., File → Save)</a:t>
            </a:r>
          </a:p>
          <a:p>
            <a:r>
              <a:rPr lang="en-IN" dirty="0"/>
              <a:t>Form Fill-in			Online forms</a:t>
            </a:r>
          </a:p>
          <a:p>
            <a:r>
              <a:rPr lang="en-IN" dirty="0"/>
              <a:t>Direct Manipulation		Drag &amp; drop, sliders (GUI)</a:t>
            </a:r>
          </a:p>
          <a:p>
            <a:r>
              <a:rPr lang="en-IN" dirty="0"/>
              <a:t>Natural Language		Voice assistants (e.g., Alexa, Siri)</a:t>
            </a:r>
          </a:p>
          <a:p>
            <a:r>
              <a:rPr lang="en-IN" dirty="0"/>
              <a:t>Gesture &amp; Touch		Mobile apps, touchscreen UIs</a:t>
            </a:r>
          </a:p>
          <a:p>
            <a:r>
              <a:rPr lang="en-IN" dirty="0"/>
              <a:t>Augmented/Virtual Reality	Immersive interaction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0585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red text&#10;&#10;AI-generated content may be incorrect.">
            <a:extLst>
              <a:ext uri="{FF2B5EF4-FFF2-40B4-BE49-F238E27FC236}">
                <a16:creationId xmlns:a16="http://schemas.microsoft.com/office/drawing/2014/main" id="{4C1F67A3-DC13-C0AD-91AD-574115E3C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7" y="891077"/>
            <a:ext cx="9743606" cy="52858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8B41B3-57CF-3CD1-9F51-E5735C91A5C1}"/>
                  </a:ext>
                </a:extLst>
              </p14:cNvPr>
              <p14:cNvContentPartPr/>
              <p14:nvPr/>
            </p14:nvContentPartPr>
            <p14:xfrm>
              <a:off x="2446560" y="3259440"/>
              <a:ext cx="5983560" cy="191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8B41B3-57CF-3CD1-9F51-E5735C91A5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7200" y="3250080"/>
                <a:ext cx="6002280" cy="19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126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6874-53B6-6D50-ED15-891DEA32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66" y="116772"/>
            <a:ext cx="10515600" cy="56426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3D1-58BF-FA05-1523-299C13FE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064302"/>
            <a:ext cx="10799164" cy="5112661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4. Goals of Conceptual Interaction Design</a:t>
            </a:r>
            <a:endParaRPr lang="en-IN" dirty="0"/>
          </a:p>
          <a:p>
            <a:r>
              <a:rPr lang="en-IN" dirty="0"/>
              <a:t>Make systems intuitive and usable</a:t>
            </a:r>
          </a:p>
          <a:p>
            <a:endParaRPr lang="en-IN" dirty="0"/>
          </a:p>
          <a:p>
            <a:r>
              <a:rPr lang="en-IN" dirty="0"/>
              <a:t>Align system </a:t>
            </a:r>
            <a:r>
              <a:rPr lang="en-IN" dirty="0" err="1"/>
              <a:t>behavior</a:t>
            </a:r>
            <a:r>
              <a:rPr lang="en-IN" dirty="0"/>
              <a:t> with user mental models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Ensure accessibility and inclusivity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Provide clear feedback and control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Minimize errors and frustration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0819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E064-DD83-6B21-0691-94EE9025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4" y="221703"/>
            <a:ext cx="10515600" cy="45933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3095-D287-D8FC-5151-0B3A21382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5" y="944380"/>
            <a:ext cx="10859125" cy="55763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5. Real-world Examples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b="1" u="sng" dirty="0"/>
              <a:t>System</a:t>
            </a:r>
            <a:r>
              <a:rPr lang="en-IN" b="1" dirty="0"/>
              <a:t>			</a:t>
            </a:r>
            <a:r>
              <a:rPr lang="en-IN" b="1" u="sng" dirty="0"/>
              <a:t>Interaction Conceptualization</a:t>
            </a:r>
          </a:p>
          <a:p>
            <a:r>
              <a:rPr lang="en-IN" dirty="0"/>
              <a:t>ATM				Sequence of physical + digital actions (insert 				card → enter PIN → choose options)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Mobile App		Touch, swipe, voice input, responsive 					feedback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Smart Speaker		Voice input, conversational feedback, 					confirmation loops</a:t>
            </a:r>
          </a:p>
          <a:p>
            <a:r>
              <a:rPr lang="en-IN" dirty="0"/>
              <a:t>E-commerce 		Website	Browsing → cart → checkout → 					confirmation feedback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2903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A435-CA95-D122-B45F-DB85509B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60FA-64D9-0062-E61A-996EE2E9B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4480"/>
            <a:ext cx="10515600" cy="538248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Key Questions to Ask: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783456-BC34-6458-380F-CB17D1703E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17858"/>
          <a:ext cx="10515600" cy="42976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4659993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0702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/>
                        <a:t>Question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1694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What </a:t>
                      </a:r>
                      <a:r>
                        <a:rPr lang="en-US" sz="2800" b="1"/>
                        <a:t>kind of interaction</a:t>
                      </a:r>
                      <a:r>
                        <a:rPr lang="en-US" sz="2800"/>
                        <a:t> is being supported?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E.g., browsing, searching, creating, modifying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560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What will users do with the system?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Input, gestures, typing, voice, etc.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093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What feedback will the system provide?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/>
                        <a:t>Visual, sound, haptic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876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/>
                        <a:t>How will users understand and learn it?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dirty="0"/>
                        <a:t>Affordances, metaphors, conventions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22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951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1A1B-DC16-21F8-51FE-A57DDB6C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285"/>
          </a:xfrm>
        </p:spPr>
        <p:txBody>
          <a:bodyPr>
            <a:normAutofit/>
          </a:bodyPr>
          <a:lstStyle/>
          <a:p>
            <a:r>
              <a:rPr lang="en-US" sz="3200" b="1" dirty="0"/>
              <a:t>Common Types Interaction Styles:</a:t>
            </a:r>
            <a:endParaRPr lang="en-IN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FF52E1-1069-DDAD-82AB-2828D5B9E0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45739"/>
          <a:ext cx="10515600" cy="5247136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8893797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1664134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25848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Interaction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6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Command-Line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Text-based commands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Terminal, Linux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927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Menu Selection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Predefined options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ATM menu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07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Form-Fill In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Data entry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Registration forms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494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Direct Manipulation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Drag-and-drop, point &amp; click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File manager, Canva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99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Natural Language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Using human language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Siri, Alexa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21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Gesture-Based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Hand or body 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Touch gestures, AR/VR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845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b="1"/>
                        <a:t>Conversational</a:t>
                      </a:r>
                      <a:endParaRPr lang="en-IN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/>
                        <a:t>Chat-based UIs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/>
                        <a:t>ChatGPT, WhatsApp bots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14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101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15CDD-D5D9-BC61-B1F6-39E325374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DA4C-1938-FAF7-14AE-45409056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840"/>
            <a:ext cx="10515600" cy="519295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Cont… </a:t>
            </a:r>
            <a:br>
              <a:rPr lang="en-IN" dirty="0"/>
            </a:br>
            <a:r>
              <a:rPr lang="en-IN" b="1" dirty="0"/>
              <a:t>Main Interaction Types in HCI</a:t>
            </a:r>
            <a:br>
              <a:rPr lang="en-IN" dirty="0"/>
            </a:br>
            <a:r>
              <a:rPr lang="en-IN" b="1" dirty="0"/>
              <a:t>1. Instructing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0A07-55A0-B617-847A-35BC51657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endParaRPr lang="en-IN" b="1" dirty="0"/>
          </a:p>
          <a:p>
            <a:r>
              <a:rPr lang="en-IN" b="1" dirty="0"/>
              <a:t>User gives commands or instructions</a:t>
            </a:r>
            <a:r>
              <a:rPr lang="en-IN" dirty="0"/>
              <a:t> to the system to perform actions.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Best For:</a:t>
            </a:r>
            <a:r>
              <a:rPr lang="en-IN" dirty="0"/>
              <a:t> Quick, precise actions by experienced users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b="1" dirty="0"/>
              <a:t>Challenge:</a:t>
            </a:r>
            <a:r>
              <a:rPr lang="en-IN" dirty="0"/>
              <a:t> Requires user memory and knowledge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70F296-B6B1-01AA-E14E-4B613F77438B}"/>
              </a:ext>
            </a:extLst>
          </p:cNvPr>
          <p:cNvGraphicFramePr>
            <a:graphicFrameLocks noGrp="1"/>
          </p:cNvGraphicFramePr>
          <p:nvPr/>
        </p:nvGraphicFramePr>
        <p:xfrm>
          <a:off x="1499017" y="2593923"/>
          <a:ext cx="7734925" cy="2209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3461">
                  <a:extLst>
                    <a:ext uri="{9D8B030D-6E8A-4147-A177-3AD203B41FA5}">
                      <a16:colId xmlns:a16="http://schemas.microsoft.com/office/drawing/2014/main" val="1857444299"/>
                    </a:ext>
                  </a:extLst>
                </a:gridCol>
                <a:gridCol w="4511464">
                  <a:extLst>
                    <a:ext uri="{9D8B030D-6E8A-4147-A177-3AD203B41FA5}">
                      <a16:colId xmlns:a16="http://schemas.microsoft.com/office/drawing/2014/main" val="1044720916"/>
                    </a:ext>
                  </a:extLst>
                </a:gridCol>
              </a:tblGrid>
              <a:tr h="293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 dirty="0">
                          <a:effectLst/>
                        </a:rPr>
                        <a:t>Feature</a:t>
                      </a:r>
                      <a:endParaRPr lang="en-IN" sz="2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>
                          <a:effectLst/>
                        </a:rPr>
                        <a:t>Example</a:t>
                      </a:r>
                      <a:endParaRPr lang="en-IN" sz="2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11938160"/>
                  </a:ext>
                </a:extLst>
              </a:tr>
              <a:tr h="559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>
                          <a:effectLst/>
                        </a:rPr>
                        <a:t>Direct, often text-based</a:t>
                      </a:r>
                      <a:endParaRPr lang="en-IN" sz="2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>
                          <a:effectLst/>
                        </a:rPr>
                        <a:t>Command line (e.g., Linux shell)</a:t>
                      </a:r>
                      <a:endParaRPr lang="en-IN" sz="2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11029179"/>
                  </a:ext>
                </a:extLst>
              </a:tr>
              <a:tr h="293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>
                          <a:effectLst/>
                        </a:rPr>
                        <a:t>Menu-driven</a:t>
                      </a:r>
                      <a:endParaRPr lang="en-IN" sz="2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>
                          <a:effectLst/>
                        </a:rPr>
                        <a:t>"File &gt; Save" in MS Word</a:t>
                      </a:r>
                      <a:endParaRPr lang="en-IN" sz="2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1257306"/>
                  </a:ext>
                </a:extLst>
              </a:tr>
              <a:tr h="293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 dirty="0">
                          <a:effectLst/>
                        </a:rPr>
                        <a:t>Button-based</a:t>
                      </a:r>
                      <a:endParaRPr lang="en-IN" sz="2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kern="150" dirty="0">
                          <a:effectLst/>
                        </a:rPr>
                        <a:t>Clicking “Send” in Gmail</a:t>
                      </a:r>
                      <a:endParaRPr lang="en-IN" sz="2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687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315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379E7-B46A-E9F8-A43F-986106E9A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F2D0-0ABE-1BD5-54A0-BED7E00C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E2F1-4986-CFBE-FBB2-5DBC3F1F2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r>
              <a:rPr lang="en-IN" b="1" dirty="0"/>
              <a:t>2. Conversing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User interacts through dialogue</a:t>
            </a:r>
            <a:r>
              <a:rPr lang="en-IN" dirty="0"/>
              <a:t> — like a </a:t>
            </a:r>
            <a:r>
              <a:rPr lang="en-IN" b="1" dirty="0"/>
              <a:t>conversation</a:t>
            </a:r>
            <a:r>
              <a:rPr lang="en-IN" dirty="0"/>
              <a:t> with the system.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Best For:</a:t>
            </a:r>
            <a:r>
              <a:rPr lang="en-IN" dirty="0"/>
              <a:t> Natural, flexible interaction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b="1" dirty="0"/>
              <a:t>Challenge:</a:t>
            </a:r>
            <a:r>
              <a:rPr lang="en-IN" dirty="0"/>
              <a:t> Can misinterpret input; needs good NLP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AA558D-8E4C-537B-BC91-32467E4185B4}"/>
              </a:ext>
            </a:extLst>
          </p:cNvPr>
          <p:cNvGraphicFramePr>
            <a:graphicFrameLocks noGrp="1"/>
          </p:cNvGraphicFramePr>
          <p:nvPr/>
        </p:nvGraphicFramePr>
        <p:xfrm>
          <a:off x="1257008" y="2633583"/>
          <a:ext cx="8246755" cy="189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089">
                  <a:extLst>
                    <a:ext uri="{9D8B030D-6E8A-4147-A177-3AD203B41FA5}">
                      <a16:colId xmlns:a16="http://schemas.microsoft.com/office/drawing/2014/main" val="826279965"/>
                    </a:ext>
                  </a:extLst>
                </a:gridCol>
                <a:gridCol w="3865666">
                  <a:extLst>
                    <a:ext uri="{9D8B030D-6E8A-4147-A177-3AD203B41FA5}">
                      <a16:colId xmlns:a16="http://schemas.microsoft.com/office/drawing/2014/main" val="2270065159"/>
                    </a:ext>
                  </a:extLst>
                </a:gridCol>
              </a:tblGrid>
              <a:tr h="3935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>
                          <a:effectLst/>
                        </a:rPr>
                        <a:t>Feature</a:t>
                      </a:r>
                      <a:endParaRPr lang="en-IN" sz="24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Example</a:t>
                      </a:r>
                      <a:endParaRPr lang="en-IN" sz="24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4536569"/>
                  </a:ext>
                </a:extLst>
              </a:tr>
              <a:tr h="74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Natural language or chatbot-style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Siri, Alexa, ChatGPT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231461"/>
                  </a:ext>
                </a:extLst>
              </a:tr>
              <a:tr h="749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Text-based or voice input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Chatbots in customer support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1935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120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07B9D-8AED-9C90-3D2D-F85D53457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30" y="899410"/>
            <a:ext cx="10183870" cy="4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7A36-CF14-BDE4-0B90-2397A614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8F2929-7F2E-4A99-89C2-0094780B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419847"/>
              </p:ext>
            </p:extLst>
          </p:nvPr>
        </p:nvGraphicFramePr>
        <p:xfrm>
          <a:off x="464695" y="1079292"/>
          <a:ext cx="11422505" cy="5164823"/>
        </p:xfrm>
        <a:graphic>
          <a:graphicData uri="http://schemas.openxmlformats.org/drawingml/2006/table">
            <a:tbl>
              <a:tblPr/>
              <a:tblGrid>
                <a:gridCol w="1238864">
                  <a:extLst>
                    <a:ext uri="{9D8B030D-6E8A-4147-A177-3AD203B41FA5}">
                      <a16:colId xmlns:a16="http://schemas.microsoft.com/office/drawing/2014/main" val="2051591036"/>
                    </a:ext>
                  </a:extLst>
                </a:gridCol>
                <a:gridCol w="2377314">
                  <a:extLst>
                    <a:ext uri="{9D8B030D-6E8A-4147-A177-3AD203B41FA5}">
                      <a16:colId xmlns:a16="http://schemas.microsoft.com/office/drawing/2014/main" val="4093825048"/>
                    </a:ext>
                  </a:extLst>
                </a:gridCol>
                <a:gridCol w="3237325">
                  <a:extLst>
                    <a:ext uri="{9D8B030D-6E8A-4147-A177-3AD203B41FA5}">
                      <a16:colId xmlns:a16="http://schemas.microsoft.com/office/drawing/2014/main" val="3648251392"/>
                    </a:ext>
                  </a:extLst>
                </a:gridCol>
                <a:gridCol w="2284501">
                  <a:extLst>
                    <a:ext uri="{9D8B030D-6E8A-4147-A177-3AD203B41FA5}">
                      <a16:colId xmlns:a16="http://schemas.microsoft.com/office/drawing/2014/main" val="2585467630"/>
                    </a:ext>
                  </a:extLst>
                </a:gridCol>
                <a:gridCol w="2284501">
                  <a:extLst>
                    <a:ext uri="{9D8B030D-6E8A-4147-A177-3AD203B41FA5}">
                      <a16:colId xmlns:a16="http://schemas.microsoft.com/office/drawing/2014/main" val="1633581044"/>
                    </a:ext>
                  </a:extLst>
                </a:gridCol>
              </a:tblGrid>
              <a:tr h="382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Step No.</a:t>
                      </a:r>
                      <a:endParaRPr lang="en-IN" sz="2000" dirty="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UCD Step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Description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Key Activities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Example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03762"/>
                  </a:ext>
                </a:extLst>
              </a:tr>
              <a:tr h="1704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4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/>
                        <a:t>Prototype the Design</a:t>
                      </a:r>
                      <a:endParaRPr lang="en-IN" sz="2000" dirty="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Create basic interactive models of the product.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2000"/>
                        <a:t>Paper prototypes, digital mockups (Figma, Adobe XD)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Make a clickable prototype for students to navigate their timetable.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063055"/>
                  </a:ext>
                </a:extLst>
              </a:tr>
              <a:tr h="1373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5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Evaluate with Users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Test the prototype with real users and get feedback.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Usability testing, A/B testing, heuristic evaluation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Students find the font too small and suggest bigger buttons.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621793"/>
                  </a:ext>
                </a:extLst>
              </a:tr>
              <a:tr h="1704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6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Iterate</a:t>
                      </a:r>
                      <a:endParaRPr lang="en-IN" sz="2000"/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Improve the design based on feedback and repeat steps if needed.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Redesign, refine prototypes, re-test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After changes, test again to see if the new layout solves the earlier issues.</a:t>
                      </a:r>
                    </a:p>
                  </a:txBody>
                  <a:tcPr marL="47817" marR="47817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8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989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E196-FA40-1F8B-FCDE-BE07609F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E2A6FE52-B64A-DE0C-CB15-976E33623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46" y="819516"/>
            <a:ext cx="10058399" cy="5357447"/>
          </a:xfrm>
        </p:spPr>
      </p:pic>
    </p:spTree>
    <p:extLst>
      <p:ext uri="{BB962C8B-B14F-4D97-AF65-F5344CB8AC3E}">
        <p14:creationId xmlns:p14="http://schemas.microsoft.com/office/powerpoint/2010/main" val="1093644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571D-8EBE-7192-FACF-D3173912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artoon of a person on the phone&#10;&#10;AI-generated content may be incorrect.">
            <a:extLst>
              <a:ext uri="{FF2B5EF4-FFF2-40B4-BE49-F238E27FC236}">
                <a16:creationId xmlns:a16="http://schemas.microsoft.com/office/drawing/2014/main" id="{2350BCF3-F0FE-2248-8EAF-11E695604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74" y="1825625"/>
            <a:ext cx="7659974" cy="4351338"/>
          </a:xfrm>
        </p:spPr>
      </p:pic>
    </p:spTree>
    <p:extLst>
      <p:ext uri="{BB962C8B-B14F-4D97-AF65-F5344CB8AC3E}">
        <p14:creationId xmlns:p14="http://schemas.microsoft.com/office/powerpoint/2010/main" val="94336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F6EA-9742-FCD3-6664-844ADEE3D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BBE6-E642-9D7E-513C-EA9D9ECD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E0A5-3770-2578-6CA5-E6540A32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r>
              <a:rPr lang="en-IN" b="1" dirty="0"/>
              <a:t>3. Manipulating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User interacts by directly manipulating objects</a:t>
            </a:r>
            <a:r>
              <a:rPr lang="en-IN" dirty="0"/>
              <a:t> on the screen.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Best For:</a:t>
            </a:r>
            <a:r>
              <a:rPr lang="en-IN" dirty="0"/>
              <a:t> Intuitive, visual interfaces</a:t>
            </a:r>
            <a:br>
              <a:rPr lang="en-IN" dirty="0"/>
            </a:br>
            <a:r>
              <a:rPr lang="en-IN" b="1" dirty="0"/>
              <a:t>Challenge:</a:t>
            </a:r>
            <a:r>
              <a:rPr lang="en-IN" dirty="0"/>
              <a:t> May lack precision for some tasks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BF22B1-0FC6-A87C-2535-5186E89ED429}"/>
              </a:ext>
            </a:extLst>
          </p:cNvPr>
          <p:cNvGraphicFramePr>
            <a:graphicFrameLocks noGrp="1"/>
          </p:cNvGraphicFramePr>
          <p:nvPr/>
        </p:nvGraphicFramePr>
        <p:xfrm>
          <a:off x="2033629" y="2518596"/>
          <a:ext cx="6675656" cy="2209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112">
                  <a:extLst>
                    <a:ext uri="{9D8B030D-6E8A-4147-A177-3AD203B41FA5}">
                      <a16:colId xmlns:a16="http://schemas.microsoft.com/office/drawing/2014/main" val="373766518"/>
                    </a:ext>
                  </a:extLst>
                </a:gridCol>
                <a:gridCol w="4485544">
                  <a:extLst>
                    <a:ext uri="{9D8B030D-6E8A-4147-A177-3AD203B41FA5}">
                      <a16:colId xmlns:a16="http://schemas.microsoft.com/office/drawing/2014/main" val="2974713341"/>
                    </a:ext>
                  </a:extLst>
                </a:gridCol>
              </a:tblGrid>
              <a:tr h="319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>
                          <a:effectLst/>
                        </a:rPr>
                        <a:t>Feature</a:t>
                      </a:r>
                      <a:endParaRPr lang="en-IN" sz="24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Example</a:t>
                      </a:r>
                      <a:endParaRPr lang="en-IN" sz="24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2085567"/>
                  </a:ext>
                </a:extLst>
              </a:tr>
              <a:tr h="608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Drag-and-drop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Rearranging files on desktop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9888620"/>
                  </a:ext>
                </a:extLst>
              </a:tr>
              <a:tr h="608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Touch gestures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Zooming, swiping on phone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86512895"/>
                  </a:ext>
                </a:extLst>
              </a:tr>
              <a:tr h="608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Slider controls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Adjusting volume or brightness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618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741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ext with black and red text&#10;&#10;AI-generated content may be incorrect.">
            <a:extLst>
              <a:ext uri="{FF2B5EF4-FFF2-40B4-BE49-F238E27FC236}">
                <a16:creationId xmlns:a16="http://schemas.microsoft.com/office/drawing/2014/main" id="{27517C2C-5AFF-AC07-6CC9-C12CD62F7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45" y="869430"/>
            <a:ext cx="9398832" cy="530753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4FF71-4AE7-CA61-5D64-7AC5710F60FC}"/>
                  </a:ext>
                </a:extLst>
              </p14:cNvPr>
              <p14:cNvContentPartPr/>
              <p14:nvPr/>
            </p14:nvContentPartPr>
            <p14:xfrm>
              <a:off x="2000160" y="2170080"/>
              <a:ext cx="8055000" cy="399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4FF71-4AE7-CA61-5D64-7AC5710F60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800" y="2160720"/>
                <a:ext cx="8073720" cy="40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009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29BD-F374-3242-C01C-EF3EEFC0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75C9-FD29-EC60-F3DC-DC8877F0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A1A9-8D2B-20E9-A36D-DDD53B04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4. Exploring / Navigating</a:t>
            </a:r>
          </a:p>
          <a:p>
            <a:pPr marL="0" indent="0">
              <a:buNone/>
            </a:pPr>
            <a:r>
              <a:rPr lang="en-IN" b="1" dirty="0"/>
              <a:t>User moves through</a:t>
            </a:r>
            <a:r>
              <a:rPr lang="en-IN" dirty="0"/>
              <a:t> a digital space to find content or perform tasks.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Best For:</a:t>
            </a:r>
            <a:r>
              <a:rPr lang="en-IN" dirty="0"/>
              <a:t> Discovery, spatial interfaces</a:t>
            </a:r>
            <a:br>
              <a:rPr lang="en-IN" dirty="0"/>
            </a:br>
            <a:r>
              <a:rPr lang="en-IN" b="1" dirty="0"/>
              <a:t>Challenge:</a:t>
            </a:r>
            <a:r>
              <a:rPr lang="en-IN" dirty="0"/>
              <a:t> Users can get lost; requires good information architecture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7044B0-4387-E260-ED53-E6E43C206730}"/>
              </a:ext>
            </a:extLst>
          </p:cNvPr>
          <p:cNvGraphicFramePr>
            <a:graphicFrameLocks noGrp="1"/>
          </p:cNvGraphicFramePr>
          <p:nvPr/>
        </p:nvGraphicFramePr>
        <p:xfrm>
          <a:off x="1762785" y="2701874"/>
          <a:ext cx="7441175" cy="2035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9069">
                  <a:extLst>
                    <a:ext uri="{9D8B030D-6E8A-4147-A177-3AD203B41FA5}">
                      <a16:colId xmlns:a16="http://schemas.microsoft.com/office/drawing/2014/main" val="4134145132"/>
                    </a:ext>
                  </a:extLst>
                </a:gridCol>
                <a:gridCol w="4072106">
                  <a:extLst>
                    <a:ext uri="{9D8B030D-6E8A-4147-A177-3AD203B41FA5}">
                      <a16:colId xmlns:a16="http://schemas.microsoft.com/office/drawing/2014/main" val="1229100219"/>
                    </a:ext>
                  </a:extLst>
                </a:gridCol>
              </a:tblGrid>
              <a:tr h="41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Feature</a:t>
                      </a:r>
                      <a:endParaRPr lang="en-IN" sz="24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Example</a:t>
                      </a:r>
                      <a:endParaRPr lang="en-IN" sz="24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36542348"/>
                  </a:ext>
                </a:extLst>
              </a:tr>
              <a:tr h="41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Browsing menus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Website navigation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835208"/>
                  </a:ext>
                </a:extLst>
              </a:tr>
              <a:tr h="41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Zooming into maps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Google Maps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51463168"/>
                  </a:ext>
                </a:extLst>
              </a:tr>
              <a:tr h="790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Exploring 3D spaces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VR environments, games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0141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776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0106-9D3B-CBAF-9A9B-00EBF114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erson standing in a cave&#10;&#10;AI-generated content may be incorrect.">
            <a:extLst>
              <a:ext uri="{FF2B5EF4-FFF2-40B4-BE49-F238E27FC236}">
                <a16:creationId xmlns:a16="http://schemas.microsoft.com/office/drawing/2014/main" id="{AF650BD4-49DF-10D4-C1F4-9B96D61E8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" y="1009168"/>
            <a:ext cx="5261547" cy="4118634"/>
          </a:xfrm>
        </p:spPr>
      </p:pic>
      <p:pic>
        <p:nvPicPr>
          <p:cNvPr id="7" name="Picture 6" descr="A person wearing glasses and sitting in front of a screen&#10;&#10;AI-generated content may be incorrect.">
            <a:extLst>
              <a:ext uri="{FF2B5EF4-FFF2-40B4-BE49-F238E27FC236}">
                <a16:creationId xmlns:a16="http://schemas.microsoft.com/office/drawing/2014/main" id="{909CE9B6-E6CB-7320-E6B7-69000FF0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66" y="1099109"/>
            <a:ext cx="4807363" cy="41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89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BA637-39F8-AA16-6431-96B0AF66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1251-ADB4-D067-BE89-F8A8712C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2B64-29F5-3702-DC4B-B4F8F557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r>
              <a:rPr lang="en-IN" b="1" dirty="0"/>
              <a:t> 5. Responding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dirty="0"/>
              <a:t>System initiates interaction, and the user responds.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Best For:</a:t>
            </a:r>
            <a:r>
              <a:rPr lang="en-IN" dirty="0"/>
              <a:t> Controlled, guided experiences</a:t>
            </a:r>
          </a:p>
          <a:p>
            <a:pPr marL="0" indent="0">
              <a:buNone/>
            </a:pPr>
            <a:br>
              <a:rPr lang="en-IN" dirty="0"/>
            </a:br>
            <a:r>
              <a:rPr lang="en-IN" b="1" dirty="0"/>
              <a:t>Challenge:</a:t>
            </a:r>
            <a:r>
              <a:rPr lang="en-IN" dirty="0"/>
              <a:t> Overuse can lead to alert fatigue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BF91DA-945B-81F8-37BB-CF281BD23069}"/>
              </a:ext>
            </a:extLst>
          </p:cNvPr>
          <p:cNvGraphicFramePr>
            <a:graphicFrameLocks noGrp="1"/>
          </p:cNvGraphicFramePr>
          <p:nvPr/>
        </p:nvGraphicFramePr>
        <p:xfrm>
          <a:off x="1963710" y="2398426"/>
          <a:ext cx="7869837" cy="2372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4036">
                  <a:extLst>
                    <a:ext uri="{9D8B030D-6E8A-4147-A177-3AD203B41FA5}">
                      <a16:colId xmlns:a16="http://schemas.microsoft.com/office/drawing/2014/main" val="2822983583"/>
                    </a:ext>
                  </a:extLst>
                </a:gridCol>
                <a:gridCol w="4335801">
                  <a:extLst>
                    <a:ext uri="{9D8B030D-6E8A-4147-A177-3AD203B41FA5}">
                      <a16:colId xmlns:a16="http://schemas.microsoft.com/office/drawing/2014/main" val="2669973934"/>
                    </a:ext>
                  </a:extLst>
                </a:gridCol>
              </a:tblGrid>
              <a:tr h="408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Feature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Example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91325367"/>
                  </a:ext>
                </a:extLst>
              </a:tr>
              <a:tr h="408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System prompts questions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Setup wizard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05230991"/>
                  </a:ext>
                </a:extLst>
              </a:tr>
              <a:tr h="777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Notification requiring action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“Allow location access?”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96769622"/>
                  </a:ext>
                </a:extLst>
              </a:tr>
              <a:tr h="777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>
                          <a:effectLst/>
                        </a:rPr>
                        <a:t>Alerts &amp; confirmations</a:t>
                      </a:r>
                      <a:endParaRPr lang="en-IN" sz="24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kern="150" dirty="0">
                          <a:effectLst/>
                        </a:rPr>
                        <a:t>“Are you sure you want to delete?”</a:t>
                      </a:r>
                      <a:endParaRPr lang="en-IN" sz="24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14314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628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7788-D614-EDF7-257D-6B74C399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9354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A92F-83C4-0803-270F-B34BA7AF4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037711"/>
          </a:xfrm>
        </p:spPr>
        <p:txBody>
          <a:bodyPr/>
          <a:lstStyle/>
          <a:p>
            <a:r>
              <a:rPr lang="en-IN" b="1" dirty="0"/>
              <a:t>Choosing the Right Interaction Type:</a:t>
            </a:r>
          </a:p>
          <a:p>
            <a:pPr marL="0" indent="0">
              <a:buNone/>
            </a:pPr>
            <a:r>
              <a:rPr lang="en-IN" b="1" dirty="0"/>
              <a:t>	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82965E-49D6-E6EB-5C9A-2DCEEB4D356E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068643"/>
          <a:ext cx="9353862" cy="41083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3163">
                  <a:extLst>
                    <a:ext uri="{9D8B030D-6E8A-4147-A177-3AD203B41FA5}">
                      <a16:colId xmlns:a16="http://schemas.microsoft.com/office/drawing/2014/main" val="1241665406"/>
                    </a:ext>
                  </a:extLst>
                </a:gridCol>
                <a:gridCol w="4260699">
                  <a:extLst>
                    <a:ext uri="{9D8B030D-6E8A-4147-A177-3AD203B41FA5}">
                      <a16:colId xmlns:a16="http://schemas.microsoft.com/office/drawing/2014/main" val="3301327314"/>
                    </a:ext>
                  </a:extLst>
                </a:gridCol>
              </a:tblGrid>
              <a:tr h="52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50">
                          <a:effectLst/>
                        </a:rPr>
                        <a:t>Scenario</a:t>
                      </a:r>
                      <a:endParaRPr lang="en-IN" sz="20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Recommended Type</a:t>
                      </a:r>
                      <a:endParaRPr lang="en-IN" sz="20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72054352"/>
                  </a:ext>
                </a:extLst>
              </a:tr>
              <a:tr h="1002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Quick file management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Instructing or Manipulating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54392401"/>
                  </a:ext>
                </a:extLst>
              </a:tr>
              <a:tr h="52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Smart assistant or help bot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Conversing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82657834"/>
                  </a:ext>
                </a:extLst>
              </a:tr>
              <a:tr h="1002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Data visualization or design apps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Manipulating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2387637"/>
                  </a:ext>
                </a:extLst>
              </a:tr>
              <a:tr h="52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Website or app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Exploring/Navigating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24235906"/>
                  </a:ext>
                </a:extLst>
              </a:tr>
              <a:tr h="525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>
                          <a:effectLst/>
                        </a:rPr>
                        <a:t>System feedback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kern="150" dirty="0">
                          <a:effectLst/>
                        </a:rPr>
                        <a:t>Responding</a:t>
                      </a:r>
                      <a:endParaRPr lang="en-IN" sz="20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9814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7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5D9C-80DB-D466-3FA1-C574331A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4DE3-A9D8-5DBE-E1F5-5548F599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077" y="955623"/>
            <a:ext cx="9759845" cy="1352862"/>
          </a:xfrm>
        </p:spPr>
        <p:txBody>
          <a:bodyPr/>
          <a:lstStyle/>
          <a:p>
            <a:pPr marL="0" indent="0" algn="ctr">
              <a:buNone/>
            </a:pPr>
            <a:r>
              <a:rPr lang="en-IN" sz="3200" b="1" dirty="0">
                <a:solidFill>
                  <a:srgbClr val="FF0000"/>
                </a:solidFill>
              </a:rPr>
              <a:t>Conceptual Models in Human-Computer Interaction (HCI)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1F614-D4B5-C8FD-8E6E-45B27011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69" y="2308485"/>
            <a:ext cx="6334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8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AB31-CCFD-6DFB-6532-BAF1DEEF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0A06-238F-9D00-AD34-908D3CD9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indent="0" algn="just">
              <a:buNone/>
            </a:pPr>
            <a:r>
              <a:rPr lang="en-IN" b="1" dirty="0"/>
              <a:t>1. What is a Conceptual Model?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A </a:t>
            </a:r>
            <a:r>
              <a:rPr lang="en-IN" b="1" dirty="0"/>
              <a:t>conceptual model</a:t>
            </a:r>
            <a:r>
              <a:rPr lang="en-IN" dirty="0"/>
              <a:t> is a </a:t>
            </a:r>
            <a:r>
              <a:rPr lang="en-IN" b="1" dirty="0"/>
              <a:t>mental representation</a:t>
            </a:r>
            <a:r>
              <a:rPr lang="en-IN" dirty="0"/>
              <a:t> of how a system works. It helps designers </a:t>
            </a:r>
            <a:r>
              <a:rPr lang="en-IN" b="1" dirty="0"/>
              <a:t>define the structure and </a:t>
            </a:r>
            <a:r>
              <a:rPr lang="en-IN" b="1" dirty="0" err="1"/>
              <a:t>behavior</a:t>
            </a:r>
            <a:r>
              <a:rPr lang="en-IN" dirty="0"/>
              <a:t> of an interactive system, and it helps users </a:t>
            </a:r>
            <a:r>
              <a:rPr lang="en-IN" b="1" dirty="0"/>
              <a:t>form expectations</a:t>
            </a:r>
            <a:r>
              <a:rPr lang="en-IN" dirty="0"/>
              <a:t> and understand how to interact with the system effectively.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b="1" dirty="0"/>
              <a:t>Definition</a:t>
            </a:r>
            <a:r>
              <a:rPr lang="en-IN" dirty="0"/>
              <a:t>:</a:t>
            </a:r>
            <a:br>
              <a:rPr lang="en-IN" dirty="0"/>
            </a:br>
            <a:r>
              <a:rPr lang="en-IN" i="1" dirty="0"/>
              <a:t>A conceptual model is a high-level description of how a system is organized and operates, from the user's perspective.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FF082-FCB9-0493-266A-FC8213F39045}"/>
                  </a:ext>
                </a:extLst>
              </p14:cNvPr>
              <p14:cNvContentPartPr/>
              <p14:nvPr/>
            </p14:nvContentPartPr>
            <p14:xfrm>
              <a:off x="1205640" y="3330720"/>
              <a:ext cx="9180000" cy="9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FF082-FCB9-0493-266A-FC8213F390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6280" y="3321360"/>
                <a:ext cx="9198720" cy="10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7FE610-8A96-22FB-4D93-3A8A70B44968}"/>
                  </a:ext>
                </a:extLst>
              </p14:cNvPr>
              <p14:cNvContentPartPr/>
              <p14:nvPr/>
            </p14:nvContentPartPr>
            <p14:xfrm>
              <a:off x="1250280" y="4705920"/>
              <a:ext cx="10171080" cy="175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7FE610-8A96-22FB-4D93-3A8A70B44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920" y="4696560"/>
                <a:ext cx="10189800" cy="17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06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AED3-7642-3C93-1DAA-62A4E720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Real-Life Example: Designing a Library App for Students</a:t>
            </a:r>
            <a:endParaRPr lang="en-IN" sz="32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292FA1-8C0B-44C6-39BB-33D3C6B61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95872"/>
              </p:ext>
            </p:extLst>
          </p:nvPr>
        </p:nvGraphicFramePr>
        <p:xfrm>
          <a:off x="838200" y="1484027"/>
          <a:ext cx="9819807" cy="5008850"/>
        </p:xfrm>
        <a:graphic>
          <a:graphicData uri="http://schemas.openxmlformats.org/drawingml/2006/table">
            <a:tbl>
              <a:tblPr/>
              <a:tblGrid>
                <a:gridCol w="3140537">
                  <a:extLst>
                    <a:ext uri="{9D8B030D-6E8A-4147-A177-3AD203B41FA5}">
                      <a16:colId xmlns:a16="http://schemas.microsoft.com/office/drawing/2014/main" val="3086749686"/>
                    </a:ext>
                  </a:extLst>
                </a:gridCol>
                <a:gridCol w="6679270">
                  <a:extLst>
                    <a:ext uri="{9D8B030D-6E8A-4147-A177-3AD203B41FA5}">
                      <a16:colId xmlns:a16="http://schemas.microsoft.com/office/drawing/2014/main" val="3690349470"/>
                    </a:ext>
                  </a:extLst>
                </a:gridCol>
              </a:tblGrid>
              <a:tr h="715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/>
                        <a:t>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400" b="1" dirty="0"/>
                        <a:t>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278772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Understand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Talk to students, learn they forget due dates.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82305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Requirements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“Send due date reminders” is a requirement.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617439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Sketch a screen with a calendar and alert system.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601810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Prototype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Build an app demo with alert feature.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986683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Evaluate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Students test it. They want clearer notifications.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62758"/>
                  </a:ext>
                </a:extLst>
              </a:tr>
              <a:tr h="715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/>
                        <a:t>Iterate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Improve based on their feedback and test again.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564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68C28F-4063-D553-CF9B-8BF263B8EFA8}"/>
                  </a:ext>
                </a:extLst>
              </p14:cNvPr>
              <p14:cNvContentPartPr/>
              <p14:nvPr/>
            </p14:nvContentPartPr>
            <p14:xfrm>
              <a:off x="4643280" y="1258920"/>
              <a:ext cx="5849640" cy="4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68C28F-4063-D553-CF9B-8BF263B8EF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3920" y="1249560"/>
                <a:ext cx="586836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1781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EA2F-072F-6A1F-5B34-56F559A9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E8B-4B73-C1C2-F1C7-97BFC154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82D6-15CB-0495-7E14-E5C29EEF7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indent="0" algn="just">
              <a:buNone/>
            </a:pPr>
            <a:r>
              <a:rPr lang="en-IN" b="1" dirty="0"/>
              <a:t>2. Purpose of a Conceptual Model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To </a:t>
            </a:r>
            <a:r>
              <a:rPr lang="en-IN" b="1" dirty="0"/>
              <a:t>communicate the underlying system functionality</a:t>
            </a:r>
            <a:r>
              <a:rPr lang="en-IN" dirty="0"/>
              <a:t> in a user-friendly way.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To </a:t>
            </a:r>
            <a:r>
              <a:rPr lang="en-IN" b="1" dirty="0"/>
              <a:t>guide the design</a:t>
            </a:r>
            <a:r>
              <a:rPr lang="en-IN" dirty="0"/>
              <a:t> of user interfaces.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To help users </a:t>
            </a:r>
            <a:r>
              <a:rPr lang="en-IN" b="1" dirty="0"/>
              <a:t>predict the effects of their actions</a:t>
            </a:r>
            <a:r>
              <a:rPr lang="en-IN" dirty="0"/>
              <a:t> on the system.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To </a:t>
            </a:r>
            <a:r>
              <a:rPr lang="en-IN" b="1" dirty="0"/>
              <a:t>reduce the learning curve</a:t>
            </a:r>
            <a:r>
              <a:rPr lang="en-IN" dirty="0"/>
              <a:t> by leveraging users’ prior knowledge or metaphors.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69AFDC-7B53-D0E1-C032-C8623C820ACB}"/>
                  </a:ext>
                </a:extLst>
              </p14:cNvPr>
              <p14:cNvContentPartPr/>
              <p14:nvPr/>
            </p14:nvContentPartPr>
            <p14:xfrm>
              <a:off x="1473480" y="4982760"/>
              <a:ext cx="5295600" cy="71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69AFDC-7B53-D0E1-C032-C8623C820A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4120" y="4973400"/>
                <a:ext cx="531432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423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36A4C7-C353-E6E9-71B4-B0BD572BA3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4656" y="134910"/>
          <a:ext cx="11122701" cy="6100997"/>
        </p:xfrm>
        <a:graphic>
          <a:graphicData uri="http://schemas.openxmlformats.org/drawingml/2006/table">
            <a:tbl>
              <a:tblPr/>
              <a:tblGrid>
                <a:gridCol w="1693888">
                  <a:extLst>
                    <a:ext uri="{9D8B030D-6E8A-4147-A177-3AD203B41FA5}">
                      <a16:colId xmlns:a16="http://schemas.microsoft.com/office/drawing/2014/main" val="990229068"/>
                    </a:ext>
                  </a:extLst>
                </a:gridCol>
                <a:gridCol w="4362138">
                  <a:extLst>
                    <a:ext uri="{9D8B030D-6E8A-4147-A177-3AD203B41FA5}">
                      <a16:colId xmlns:a16="http://schemas.microsoft.com/office/drawing/2014/main" val="416609165"/>
                    </a:ext>
                  </a:extLst>
                </a:gridCol>
                <a:gridCol w="5066675">
                  <a:extLst>
                    <a:ext uri="{9D8B030D-6E8A-4147-A177-3AD203B41FA5}">
                      <a16:colId xmlns:a16="http://schemas.microsoft.com/office/drawing/2014/main" val="3687599667"/>
                    </a:ext>
                  </a:extLst>
                </a:gridCol>
              </a:tblGrid>
              <a:tr h="52700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Feature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/>
                        <a:t>Conceptualizing Interaction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Conceptual Models</a:t>
                      </a:r>
                      <a:endParaRPr lang="en-IN" sz="2400" dirty="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119430"/>
                  </a:ext>
                </a:extLst>
              </a:tr>
              <a:tr h="1857999">
                <a:tc>
                  <a:txBody>
                    <a:bodyPr/>
                    <a:lstStyle/>
                    <a:p>
                      <a:pPr algn="just"/>
                      <a:r>
                        <a:rPr lang="en-IN" sz="2400" b="1"/>
                        <a:t>Definition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/>
                        <a:t>The </a:t>
                      </a:r>
                      <a:r>
                        <a:rPr lang="en-US" sz="2400" b="1" dirty="0"/>
                        <a:t>overall process</a:t>
                      </a:r>
                      <a:r>
                        <a:rPr lang="en-US" sz="2400" dirty="0"/>
                        <a:t> of understanding and defining how users interact with a system.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specific representation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 or framework that describes how a system works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from the user’s perspective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905491"/>
                  </a:ext>
                </a:extLst>
              </a:tr>
              <a:tr h="1857999">
                <a:tc>
                  <a:txBody>
                    <a:bodyPr/>
                    <a:lstStyle/>
                    <a:p>
                      <a:pPr algn="just"/>
                      <a:r>
                        <a:rPr lang="en-IN" sz="2400" b="1" dirty="0"/>
                        <a:t>Scope</a:t>
                      </a:r>
                      <a:endParaRPr lang="en-IN" sz="2400" dirty="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/>
                        <a:t>Broader and includes different ways users interact (e.g., instructing, manipulating, conversing, exploring).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Narrower and more structured; includes metaphors, objects, actions, relationships, etc.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829930"/>
                  </a:ext>
                </a:extLst>
              </a:tr>
              <a:tr h="1857999">
                <a:tc>
                  <a:txBody>
                    <a:bodyPr/>
                    <a:lstStyle/>
                    <a:p>
                      <a:pPr algn="just"/>
                      <a:r>
                        <a:rPr lang="en-IN" sz="2400" b="1"/>
                        <a:t>Purpose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/>
                        <a:t>Helps designers think about possible user behaviors and interaction types early in the design process.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Helps both designers and users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understand, predict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, and effectively use the system.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743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4342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D68C-C0FA-811C-AF8E-CFED8DED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60AC47-A7B3-4302-CD23-214A36F3B0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4656" y="134911"/>
          <a:ext cx="11122701" cy="5098380"/>
        </p:xfrm>
        <a:graphic>
          <a:graphicData uri="http://schemas.openxmlformats.org/drawingml/2006/table">
            <a:tbl>
              <a:tblPr/>
              <a:tblGrid>
                <a:gridCol w="1708878">
                  <a:extLst>
                    <a:ext uri="{9D8B030D-6E8A-4147-A177-3AD203B41FA5}">
                      <a16:colId xmlns:a16="http://schemas.microsoft.com/office/drawing/2014/main" val="990229068"/>
                    </a:ext>
                  </a:extLst>
                </a:gridCol>
                <a:gridCol w="4332158">
                  <a:extLst>
                    <a:ext uri="{9D8B030D-6E8A-4147-A177-3AD203B41FA5}">
                      <a16:colId xmlns:a16="http://schemas.microsoft.com/office/drawing/2014/main" val="416609165"/>
                    </a:ext>
                  </a:extLst>
                </a:gridCol>
                <a:gridCol w="5081665">
                  <a:extLst>
                    <a:ext uri="{9D8B030D-6E8A-4147-A177-3AD203B41FA5}">
                      <a16:colId xmlns:a16="http://schemas.microsoft.com/office/drawing/2014/main" val="3687599667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r>
                        <a:rPr lang="en-IN" sz="2400" dirty="0"/>
                        <a:t>Feature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Conceptualizing Interaction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/>
                        <a:t>Conceptual Models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119430"/>
                  </a:ext>
                </a:extLst>
              </a:tr>
              <a:tr h="806819">
                <a:tc>
                  <a:txBody>
                    <a:bodyPr/>
                    <a:lstStyle/>
                    <a:p>
                      <a:r>
                        <a:rPr lang="en-IN" sz="2400" b="1" dirty="0"/>
                        <a:t>Includes</a:t>
                      </a:r>
                      <a:endParaRPr lang="en-IN" sz="2400" dirty="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User goals, tasks, interaction types, flow of interaction, context.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Interface metaphors, objects, actions, system behavior assumptions.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705204"/>
                  </a:ext>
                </a:extLst>
              </a:tr>
              <a:tr h="581834">
                <a:tc>
                  <a:txBody>
                    <a:bodyPr/>
                    <a:lstStyle/>
                    <a:p>
                      <a:r>
                        <a:rPr lang="en-IN" sz="2400" b="1"/>
                        <a:t>When Used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the </a:t>
                      </a:r>
                      <a:r>
                        <a:rPr lang="en-US" sz="2400" b="1" dirty="0"/>
                        <a:t>initial ideation</a:t>
                      </a:r>
                      <a:r>
                        <a:rPr lang="en-US" sz="2400" dirty="0"/>
                        <a:t> and user research phases of design.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In the </a:t>
                      </a:r>
                      <a:r>
                        <a:rPr lang="en-US" sz="2400" b="1">
                          <a:solidFill>
                            <a:srgbClr val="FF0000"/>
                          </a:solidFill>
                        </a:rPr>
                        <a:t>modeling and design refinement</a:t>
                      </a: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 stages.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829500"/>
                  </a:ext>
                </a:extLst>
              </a:tr>
              <a:tr h="806819">
                <a:tc>
                  <a:txBody>
                    <a:bodyPr/>
                    <a:lstStyle/>
                    <a:p>
                      <a:r>
                        <a:rPr lang="en-IN" sz="2400" b="1"/>
                        <a:t>Example Focus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"How should the user interact with this feature?"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"What real-world analogy (like desktop, folder) helps users understand the feature?"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869049"/>
                  </a:ext>
                </a:extLst>
              </a:tr>
              <a:tr h="832408">
                <a:tc>
                  <a:txBody>
                    <a:bodyPr/>
                    <a:lstStyle/>
                    <a:p>
                      <a:r>
                        <a:rPr lang="en-IN" sz="2400" b="1"/>
                        <a:t>Example</a:t>
                      </a:r>
                      <a:endParaRPr lang="en-IN" sz="2400"/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Deciding whether to design a chatbot (conversing) or a button-based UI (manipulating).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Using a "desktop metaphor" where files, folders, and trash bins mimic real-world behavior.</a:t>
                      </a:r>
                    </a:p>
                  </a:txBody>
                  <a:tcPr marL="68699" marR="68699" marT="34350" marB="343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6882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8F54AF-E5A4-7519-BB43-7680ED80435B}"/>
                  </a:ext>
                </a:extLst>
              </p14:cNvPr>
              <p14:cNvContentPartPr/>
              <p14:nvPr/>
            </p14:nvContentPartPr>
            <p14:xfrm>
              <a:off x="124920" y="1527120"/>
              <a:ext cx="438120" cy="148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8F54AF-E5A4-7519-BB43-7680ED8043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560" y="1517760"/>
                <a:ext cx="456840" cy="15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1649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21B0-0D1D-8F55-E776-5DB95517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AF6-2707-2EAE-3B3A-5F743BAC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94FC-FBC7-A24A-5DA8-A93ABD37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33" y="869430"/>
            <a:ext cx="10515600" cy="562344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3. Key Components of a Conceptual Model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D6EB52-31B7-7192-6401-28F42407D8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43986"/>
          <a:ext cx="10515600" cy="513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200">
                  <a:extLst>
                    <a:ext uri="{9D8B030D-6E8A-4147-A177-3AD203B41FA5}">
                      <a16:colId xmlns:a16="http://schemas.microsoft.com/office/drawing/2014/main" val="2241910805"/>
                    </a:ext>
                  </a:extLst>
                </a:gridCol>
                <a:gridCol w="7014400">
                  <a:extLst>
                    <a:ext uri="{9D8B030D-6E8A-4147-A177-3AD203B41FA5}">
                      <a16:colId xmlns:a16="http://schemas.microsoft.com/office/drawing/2014/main" val="3462456713"/>
                    </a:ext>
                  </a:extLst>
                </a:gridCol>
              </a:tblGrid>
              <a:tr h="5065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Component</a:t>
                      </a:r>
                      <a:endParaRPr lang="en-IN" sz="20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Description</a:t>
                      </a:r>
                      <a:endParaRPr lang="en-IN" sz="20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223243"/>
                  </a:ext>
                </a:extLst>
              </a:tr>
              <a:tr h="103105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Metaphors and Analogies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Real-world references that users can relate to (e.g., desktop metaphor).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2884447"/>
                  </a:ext>
                </a:extLst>
              </a:tr>
              <a:tr h="103105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Objects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The entities the user interacts with (e.g., files, icons, emails).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0416879"/>
                  </a:ext>
                </a:extLst>
              </a:tr>
              <a:tr h="103105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Actions/Operations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What users can do with those objects (e.g., open, save, delete).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5188410"/>
                  </a:ext>
                </a:extLst>
              </a:tr>
              <a:tr h="50654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Relationships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How different objects and actions are connected.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69560893"/>
                  </a:ext>
                </a:extLst>
              </a:tr>
              <a:tr h="103105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Assumptions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Rules or constraints that define system </a:t>
                      </a:r>
                      <a:r>
                        <a:rPr lang="en-IN" sz="2000" kern="150" dirty="0" err="1">
                          <a:effectLst/>
                        </a:rPr>
                        <a:t>behavior</a:t>
                      </a:r>
                      <a:r>
                        <a:rPr lang="en-IN" sz="2000" kern="150" dirty="0">
                          <a:effectLst/>
                        </a:rPr>
                        <a:t> (e.g., double-click opens a file).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106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60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FCA53-D08A-41A9-EE02-CB9D9101E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897A-8987-14F2-74DB-BFFABC23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4" y="140274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A638-AE87-6CC8-D7BE-AC199C76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6186"/>
            <a:ext cx="10515600" cy="640181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4. Types of Conceptual Models: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b="1" dirty="0"/>
              <a:t>a. Interface Metaphors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IN" dirty="0"/>
              <a:t>Using familiar ideas from the physical world to represent digital interactions.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📁 </a:t>
            </a:r>
            <a:r>
              <a:rPr lang="en-IN" i="1" dirty="0"/>
              <a:t>Examples</a:t>
            </a:r>
            <a:r>
              <a:rPr lang="en-IN" dirty="0"/>
              <a:t>: “Desktop,” “Folder,” “Trash bin.”</a:t>
            </a:r>
          </a:p>
          <a:p>
            <a:pPr marL="0" indent="0">
              <a:buNone/>
            </a:pPr>
            <a:r>
              <a:rPr lang="en-IN" b="1" dirty="0"/>
              <a:t>b. </a:t>
            </a:r>
            <a:r>
              <a:rPr lang="en-US" b="1" dirty="0"/>
              <a:t>Interaction Models</a:t>
            </a:r>
          </a:p>
          <a:p>
            <a:pPr marL="0" indent="0">
              <a:buNone/>
            </a:pPr>
            <a:r>
              <a:rPr lang="en-US" b="1" dirty="0"/>
              <a:t>Purpose</a:t>
            </a:r>
            <a:r>
              <a:rPr lang="en-US" dirty="0"/>
              <a:t>: Describe how users interact with the system.</a:t>
            </a:r>
          </a:p>
          <a:p>
            <a:pPr marL="0" indent="0">
              <a:buNone/>
            </a:pPr>
            <a:r>
              <a:rPr lang="en-US" b="1" dirty="0"/>
              <a:t>Common Forms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Direct manipulation (drag &amp; drop)</a:t>
            </a:r>
          </a:p>
          <a:p>
            <a:pPr lvl="1"/>
            <a:r>
              <a:rPr lang="en-US" dirty="0"/>
              <a:t>Menu-based interaction</a:t>
            </a:r>
          </a:p>
          <a:p>
            <a:pPr lvl="1"/>
            <a:r>
              <a:rPr lang="en-US" dirty="0"/>
              <a:t>Command-line interaction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736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ABA9-3D95-C214-2EBD-E513E73D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4" y="0"/>
            <a:ext cx="10515600" cy="479685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9C21-35CD-CC65-D36F-CF312EAEE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616"/>
            <a:ext cx="10515600" cy="614596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3. Object-Action Interface Model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Purpose</a:t>
            </a:r>
            <a:r>
              <a:rPr lang="en-US" dirty="0"/>
              <a:t>: Users select objects and perform actions on them.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MS Word: object = text, action = bold/copy/delete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4. Mental Models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Purpose</a:t>
            </a:r>
            <a:r>
              <a:rPr lang="en-US" dirty="0"/>
              <a:t>: Understand how users </a:t>
            </a:r>
            <a:r>
              <a:rPr lang="en-US" b="1" dirty="0"/>
              <a:t>think</a:t>
            </a:r>
            <a:r>
              <a:rPr lang="en-US" dirty="0"/>
              <a:t> the system works.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Importance</a:t>
            </a:r>
            <a:r>
              <a:rPr lang="en-US" dirty="0"/>
              <a:t>: Helps align system design with user expectations.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Clicking “save” means the file is stored and safe.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B911D-84AD-D65A-AE02-835D920BE5ED}"/>
                  </a:ext>
                </a:extLst>
              </p14:cNvPr>
              <p14:cNvContentPartPr/>
              <p14:nvPr/>
            </p14:nvContentPartPr>
            <p14:xfrm>
              <a:off x="3161160" y="2928960"/>
              <a:ext cx="4545360" cy="16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B911D-84AD-D65A-AE02-835D920BE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1800" y="2919600"/>
                <a:ext cx="456408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7181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C97E-D88F-192D-CAFD-66917BE09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0A18-6F9A-8101-A12A-63CFA96B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7C12-828C-B52A-FA32-D21C5DE93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 5. Benefits of Using Conceptual Models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CCD4B7-1139-645C-79C7-F889F8EE3C5A}"/>
              </a:ext>
            </a:extLst>
          </p:cNvPr>
          <p:cNvGraphicFramePr>
            <a:graphicFrameLocks noGrp="1"/>
          </p:cNvGraphicFramePr>
          <p:nvPr/>
        </p:nvGraphicFramePr>
        <p:xfrm>
          <a:off x="981856" y="1440121"/>
          <a:ext cx="10515600" cy="5052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39086">
                  <a:extLst>
                    <a:ext uri="{9D8B030D-6E8A-4147-A177-3AD203B41FA5}">
                      <a16:colId xmlns:a16="http://schemas.microsoft.com/office/drawing/2014/main" val="1600547601"/>
                    </a:ext>
                  </a:extLst>
                </a:gridCol>
                <a:gridCol w="6276514">
                  <a:extLst>
                    <a:ext uri="{9D8B030D-6E8A-4147-A177-3AD203B41FA5}">
                      <a16:colId xmlns:a16="http://schemas.microsoft.com/office/drawing/2014/main" val="184935645"/>
                    </a:ext>
                  </a:extLst>
                </a:gridCol>
              </a:tblGrid>
              <a:tr h="7181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b="1" kern="150" dirty="0">
                          <a:effectLst/>
                        </a:rPr>
                        <a:t>Benefit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b="1" kern="150" dirty="0">
                          <a:effectLst/>
                        </a:rPr>
                        <a:t>Description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798017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Improves Usability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Users understand the system quickly.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718072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Enhances Learnability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Familiar metaphors make learning easier.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76814089"/>
                  </a:ext>
                </a:extLst>
              </a:tr>
              <a:tr h="146184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Reduces Errors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 dirty="0">
                          <a:effectLst/>
                        </a:rPr>
                        <a:t>Clear mental models prevent incorrect actions.</a:t>
                      </a:r>
                      <a:endParaRPr lang="en-IN" sz="24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0940698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Promotes Consistency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Designers have a blueprint to follow.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97684447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Facilitates Communication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 dirty="0">
                          <a:effectLst/>
                        </a:rPr>
                        <a:t>Helps teams share the same understanding.</a:t>
                      </a:r>
                      <a:endParaRPr lang="en-IN" sz="24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3389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076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2F8D-2F2A-0A05-ADFE-CD29A6EBD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1DCC-9D35-BCFA-DF1F-5754C4D2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E85F1-67AB-6276-3B98-51C538383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6. Example: Desktop Metaphor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CCF93D-38D9-5013-A766-376F3E594EC7}"/>
              </a:ext>
            </a:extLst>
          </p:cNvPr>
          <p:cNvGraphicFramePr>
            <a:graphicFrameLocks noGrp="1"/>
          </p:cNvGraphicFramePr>
          <p:nvPr/>
        </p:nvGraphicFramePr>
        <p:xfrm>
          <a:off x="1588956" y="1648918"/>
          <a:ext cx="9548735" cy="29638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4474">
                  <a:extLst>
                    <a:ext uri="{9D8B030D-6E8A-4147-A177-3AD203B41FA5}">
                      <a16:colId xmlns:a16="http://schemas.microsoft.com/office/drawing/2014/main" val="1019284110"/>
                    </a:ext>
                  </a:extLst>
                </a:gridCol>
                <a:gridCol w="5254261">
                  <a:extLst>
                    <a:ext uri="{9D8B030D-6E8A-4147-A177-3AD203B41FA5}">
                      <a16:colId xmlns:a16="http://schemas.microsoft.com/office/drawing/2014/main" val="1290050041"/>
                    </a:ext>
                  </a:extLst>
                </a:gridCol>
              </a:tblGrid>
              <a:tr h="57918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800" b="1" kern="150" dirty="0">
                          <a:effectLst/>
                        </a:rPr>
                        <a:t>Element in Model</a:t>
                      </a:r>
                      <a:endParaRPr lang="en-IN" sz="28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800" b="1" kern="150" dirty="0">
                          <a:effectLst/>
                        </a:rPr>
                        <a:t>Real-World Analogy</a:t>
                      </a:r>
                      <a:endParaRPr lang="en-IN" sz="28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5600700"/>
                  </a:ext>
                </a:extLst>
              </a:tr>
              <a:tr h="5791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Files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Paper documents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20250573"/>
                  </a:ext>
                </a:extLst>
              </a:tr>
              <a:tr h="5791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Folders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File cabinets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868787"/>
                  </a:ext>
                </a:extLst>
              </a:tr>
              <a:tr h="5791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Trash Bin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Wastebasket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477073"/>
                  </a:ext>
                </a:extLst>
              </a:tr>
              <a:tr h="5791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>
                          <a:effectLst/>
                        </a:rPr>
                        <a:t>Drag-and-drop</a:t>
                      </a:r>
                      <a:endParaRPr lang="en-IN" sz="28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800" kern="150" dirty="0">
                          <a:effectLst/>
                        </a:rPr>
                        <a:t>Moving papers on a desk</a:t>
                      </a:r>
                      <a:endParaRPr lang="en-IN" sz="28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696337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D7E6CE-3C3E-62A5-6D5D-8F1960DD38EF}"/>
              </a:ext>
            </a:extLst>
          </p:cNvPr>
          <p:cNvSpPr txBox="1"/>
          <p:nvPr/>
        </p:nvSpPr>
        <p:spPr>
          <a:xfrm>
            <a:off x="838199" y="4910505"/>
            <a:ext cx="10629275" cy="174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"/>
            </a:pPr>
            <a:r>
              <a:rPr lang="en-IN" sz="2800" dirty="0"/>
              <a:t>Users already know how to organize and use papers, so using the “desktop” metaphor makes digital interactions intuitive.</a:t>
            </a:r>
          </a:p>
          <a:p>
            <a:pPr marL="342900" lvl="0" indent="-342900">
              <a:lnSpc>
                <a:spcPct val="150000"/>
              </a:lnSpc>
              <a:buSzPts val="1000"/>
              <a:buFont typeface="Wingdings" panose="05000000000000000000" pitchFamily="2" charset="2"/>
              <a:buChar char=""/>
            </a:pPr>
            <a:endParaRPr lang="en-IN" sz="1800" kern="150" dirty="0">
              <a:effectLst/>
              <a:latin typeface="Symbol" panose="05050102010706020507" pitchFamily="18" charset="2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EF7441-A78A-65DF-9218-58C066E39494}"/>
                  </a:ext>
                </a:extLst>
              </p14:cNvPr>
              <p14:cNvContentPartPr/>
              <p14:nvPr/>
            </p14:nvContentPartPr>
            <p14:xfrm>
              <a:off x="1276920" y="5545440"/>
              <a:ext cx="7394040" cy="77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EF7441-A78A-65DF-9218-58C066E394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560" y="5536080"/>
                <a:ext cx="7412760" cy="7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912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0EE51-52A0-B6D9-AB91-A41B21FF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B3E7-B119-AD9B-91AB-EDFEC90D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F7A2-6505-AA84-FC96-ADE19CD9F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7. Good vs. Poor Conceptual Models: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896FFE-1C4F-D657-1ED0-44A2664EE3A1}"/>
              </a:ext>
            </a:extLst>
          </p:cNvPr>
          <p:cNvGraphicFramePr>
            <a:graphicFrameLocks noGrp="1"/>
          </p:cNvGraphicFramePr>
          <p:nvPr/>
        </p:nvGraphicFramePr>
        <p:xfrm>
          <a:off x="1873770" y="1753848"/>
          <a:ext cx="9480029" cy="4437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2738">
                  <a:extLst>
                    <a:ext uri="{9D8B030D-6E8A-4147-A177-3AD203B41FA5}">
                      <a16:colId xmlns:a16="http://schemas.microsoft.com/office/drawing/2014/main" val="3247445686"/>
                    </a:ext>
                  </a:extLst>
                </a:gridCol>
                <a:gridCol w="4797291">
                  <a:extLst>
                    <a:ext uri="{9D8B030D-6E8A-4147-A177-3AD203B41FA5}">
                      <a16:colId xmlns:a16="http://schemas.microsoft.com/office/drawing/2014/main" val="1155660399"/>
                    </a:ext>
                  </a:extLst>
                </a:gridCol>
              </a:tblGrid>
              <a:tr h="73516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Good Model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400" b="1" kern="150" dirty="0">
                          <a:effectLst/>
                        </a:rPr>
                        <a:t>Poor Model</a:t>
                      </a:r>
                      <a:endParaRPr lang="en-IN" sz="24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46887050"/>
                  </a:ext>
                </a:extLst>
              </a:tr>
              <a:tr h="7351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Matches user’s mental model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Confuses or misleads users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36068407"/>
                  </a:ext>
                </a:extLst>
              </a:tr>
              <a:tr h="7351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Uses familiar terms &amp; actions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Uses jargon or hidden logic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29048024"/>
                  </a:ext>
                </a:extLst>
              </a:tr>
              <a:tr h="149641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Clear relationships between elements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Disconnected or inconsistent elements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3074592"/>
                  </a:ext>
                </a:extLst>
              </a:tr>
              <a:tr h="7351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>
                          <a:effectLst/>
                        </a:rPr>
                        <a:t>Provides feedback and support</a:t>
                      </a:r>
                      <a:endParaRPr lang="en-IN" sz="24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400" kern="150" dirty="0">
                          <a:effectLst/>
                        </a:rPr>
                        <a:t>Leaves users guessing</a:t>
                      </a:r>
                      <a:endParaRPr lang="en-IN" sz="24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37958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0782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2A6B-4A85-D2BD-7DC2-F8DD5DA8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063D-3DBE-3EB6-5830-D1C8477F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3E570-CF2A-9E99-55B8-A3690376B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IN" b="1" dirty="0"/>
              <a:t>8. Role in Design Process</a:t>
            </a:r>
            <a:endParaRPr lang="en-IN" dirty="0"/>
          </a:p>
          <a:p>
            <a:pPr lvl="0" algn="just">
              <a:lnSpc>
                <a:spcPct val="150000"/>
              </a:lnSpc>
            </a:pPr>
            <a:r>
              <a:rPr lang="en-IN" b="1" dirty="0"/>
              <a:t>Early-stage design</a:t>
            </a:r>
            <a:r>
              <a:rPr lang="en-IN" dirty="0"/>
              <a:t>: Helps define </a:t>
            </a:r>
            <a:r>
              <a:rPr lang="en-IN" b="1" dirty="0"/>
              <a:t>what</a:t>
            </a:r>
            <a:r>
              <a:rPr lang="en-IN" dirty="0"/>
              <a:t> the system is and </a:t>
            </a:r>
            <a:r>
              <a:rPr lang="en-IN" b="1" dirty="0"/>
              <a:t>how</a:t>
            </a:r>
            <a:r>
              <a:rPr lang="en-IN" dirty="0"/>
              <a:t> users interact with it.</a:t>
            </a:r>
          </a:p>
          <a:p>
            <a:pPr lvl="0" algn="just">
              <a:lnSpc>
                <a:spcPct val="150000"/>
              </a:lnSpc>
            </a:pPr>
            <a:r>
              <a:rPr lang="en-IN" b="1" dirty="0"/>
              <a:t>Prototyping</a:t>
            </a:r>
            <a:r>
              <a:rPr lang="en-IN" dirty="0"/>
              <a:t>: Designers test and iterate based on how users understand the model.</a:t>
            </a:r>
          </a:p>
          <a:p>
            <a:pPr lvl="0" algn="just">
              <a:lnSpc>
                <a:spcPct val="150000"/>
              </a:lnSpc>
            </a:pPr>
            <a:r>
              <a:rPr lang="en-IN" b="1" dirty="0"/>
              <a:t>Evaluation</a:t>
            </a:r>
            <a:r>
              <a:rPr lang="en-IN" dirty="0"/>
              <a:t>: Observing if users’ </a:t>
            </a:r>
            <a:r>
              <a:rPr lang="en-IN" b="1" dirty="0"/>
              <a:t>mental models align</a:t>
            </a:r>
            <a:r>
              <a:rPr lang="en-IN" dirty="0"/>
              <a:t> with the conceptual model.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14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01B4-8C76-E059-C438-5959E2F5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44" y="365126"/>
            <a:ext cx="10515600" cy="429354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Activities of UCD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6EC2A3-1CE7-9ABC-C5DF-6E49FA021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760184"/>
              </p:ext>
            </p:extLst>
          </p:nvPr>
        </p:nvGraphicFramePr>
        <p:xfrm>
          <a:off x="718277" y="956197"/>
          <a:ext cx="10515599" cy="5669455"/>
        </p:xfrm>
        <a:graphic>
          <a:graphicData uri="http://schemas.openxmlformats.org/drawingml/2006/table">
            <a:tbl>
              <a:tblPr/>
              <a:tblGrid>
                <a:gridCol w="1229766">
                  <a:extLst>
                    <a:ext uri="{9D8B030D-6E8A-4147-A177-3AD203B41FA5}">
                      <a16:colId xmlns:a16="http://schemas.microsoft.com/office/drawing/2014/main" val="3744725354"/>
                    </a:ext>
                  </a:extLst>
                </a:gridCol>
                <a:gridCol w="2608967">
                  <a:extLst>
                    <a:ext uri="{9D8B030D-6E8A-4147-A177-3AD203B41FA5}">
                      <a16:colId xmlns:a16="http://schemas.microsoft.com/office/drawing/2014/main" val="991964544"/>
                    </a:ext>
                  </a:extLst>
                </a:gridCol>
                <a:gridCol w="6676866">
                  <a:extLst>
                    <a:ext uri="{9D8B030D-6E8A-4147-A177-3AD203B41FA5}">
                      <a16:colId xmlns:a16="http://schemas.microsoft.com/office/drawing/2014/main" val="3713319830"/>
                    </a:ext>
                  </a:extLst>
                </a:gridCol>
              </a:tblGrid>
              <a:tr h="39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Order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UCD Activity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Description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384248"/>
                  </a:ext>
                </a:extLst>
              </a:tr>
              <a:tr h="1055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1️⃣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Personas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Fictional user profiles based on research that represent different user types and guide design decisions.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66274"/>
                  </a:ext>
                </a:extLst>
              </a:tr>
              <a:tr h="1055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2️⃣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Storyboarding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Visual narratives that show how users interact with the system step-by-step, capturing context, tasks, and emotions.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121494"/>
                  </a:ext>
                </a:extLst>
              </a:tr>
              <a:tr h="1055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3️⃣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Wireframing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Low-fidelity layout blueprints that define the structure and placement of UI elements on screens.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464011"/>
                  </a:ext>
                </a:extLst>
              </a:tr>
              <a:tr h="1055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4️⃣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Prototyping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Interactive or visual models of the system (low to high fidelity) used to explore functionality and get user feedback.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150807"/>
                  </a:ext>
                </a:extLst>
              </a:tr>
              <a:tr h="1055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/>
                        <a:t>5️⃣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/>
                        <a:t>Usability Testing</a:t>
                      </a:r>
                      <a:endParaRPr lang="en-IN" sz="2000"/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Observing users as they interact with prototypes to evaluate effectiveness, efficiency, and satisfaction.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2556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455B46-0E23-84EB-751B-F800FEA29929}"/>
                  </a:ext>
                </a:extLst>
              </p14:cNvPr>
              <p14:cNvContentPartPr/>
              <p14:nvPr/>
            </p14:nvContentPartPr>
            <p14:xfrm>
              <a:off x="4518360" y="1830600"/>
              <a:ext cx="6179760" cy="4277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455B46-0E23-84EB-751B-F800FEA299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000" y="1821240"/>
                <a:ext cx="6198480" cy="42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3CABDB-E862-4091-31B0-2E0A7B5D381D}"/>
                  </a:ext>
                </a:extLst>
              </p14:cNvPr>
              <p14:cNvContentPartPr/>
              <p14:nvPr/>
            </p14:nvContentPartPr>
            <p14:xfrm>
              <a:off x="4705920" y="5000760"/>
              <a:ext cx="2545200" cy="6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3CABDB-E862-4091-31B0-2E0A7B5D3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6560" y="4991400"/>
                <a:ext cx="256392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6361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946F6-8209-8FBA-5F14-6B21F9A4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C167-4F5C-E920-27A5-14F5149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DB36-C01D-C24C-EDBC-0BEB94FD5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623444"/>
          </a:xfrm>
        </p:spPr>
        <p:txBody>
          <a:bodyPr/>
          <a:lstStyle/>
          <a:p>
            <a:pPr marL="0" lvl="0" indent="0">
              <a:buNone/>
            </a:pPr>
            <a:r>
              <a:rPr lang="en-IN" b="1" dirty="0"/>
              <a:t>9. User’s Mental Model vs Designer’s Model</a:t>
            </a:r>
            <a:endParaRPr lang="en-IN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IN" b="1" dirty="0"/>
              <a:t>User’s Mental Model</a:t>
            </a:r>
            <a:r>
              <a:rPr lang="en-IN" dirty="0"/>
              <a:t>: Internal understanding of how the system works.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IN" b="1" dirty="0"/>
              <a:t>Designer’s Conceptual Model</a:t>
            </a:r>
            <a:r>
              <a:rPr lang="en-IN" dirty="0"/>
              <a:t>: How the system is intended to work.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IN" b="1" dirty="0"/>
              <a:t>System Image</a:t>
            </a:r>
            <a:r>
              <a:rPr lang="en-IN" dirty="0"/>
              <a:t>: What the system actually shows to the user (UI, </a:t>
            </a:r>
            <a:r>
              <a:rPr lang="en-IN" dirty="0" err="1"/>
              <a:t>behavior</a:t>
            </a:r>
            <a:r>
              <a:rPr lang="en-IN" dirty="0"/>
              <a:t>, messages).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IN" b="1" dirty="0"/>
              <a:t>Goal in HCI</a:t>
            </a:r>
            <a:r>
              <a:rPr lang="en-IN" dirty="0"/>
              <a:t>: Align these three models as closely as possible.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E4827E-517E-433B-8D1E-ECE7BABFCAEB}"/>
                  </a:ext>
                </a:extLst>
              </p14:cNvPr>
              <p14:cNvContentPartPr/>
              <p14:nvPr/>
            </p14:nvContentPartPr>
            <p14:xfrm>
              <a:off x="2919960" y="6384600"/>
              <a:ext cx="6804720" cy="6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E4827E-517E-433B-8D1E-ECE7BABFCA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600" y="6375240"/>
                <a:ext cx="6823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816DC6-D37F-AA30-8BC1-388055DC73F6}"/>
                  </a:ext>
                </a:extLst>
              </p14:cNvPr>
              <p14:cNvContentPartPr/>
              <p14:nvPr/>
            </p14:nvContentPartPr>
            <p14:xfrm>
              <a:off x="4286160" y="1696680"/>
              <a:ext cx="7697880" cy="326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816DC6-D37F-AA30-8BC1-388055DC73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800" y="1687320"/>
                <a:ext cx="7716600" cy="32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41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8166-5320-25D0-4520-D981E87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32" y="2103437"/>
            <a:ext cx="92651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Interface Metaphors in HCI (Human-Computer Interaction)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8922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D2CE-F39D-F19E-FA99-454D6A56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1. What is an Interface Metaphor?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E07E-070B-E24E-6EAD-2BF93164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dirty="0"/>
              <a:t>An </a:t>
            </a:r>
            <a:r>
              <a:rPr lang="en-IN" b="1" dirty="0"/>
              <a:t>interface metaphor</a:t>
            </a:r>
            <a:r>
              <a:rPr lang="en-IN" dirty="0"/>
              <a:t> is a </a:t>
            </a:r>
            <a:r>
              <a:rPr lang="en-IN" b="1" dirty="0"/>
              <a:t>design approach</a:t>
            </a:r>
            <a:r>
              <a:rPr lang="en-IN" dirty="0"/>
              <a:t> that uses </a:t>
            </a:r>
            <a:r>
              <a:rPr lang="en-IN" b="1" dirty="0"/>
              <a:t>familiar real-world concepts</a:t>
            </a:r>
            <a:r>
              <a:rPr lang="en-IN" dirty="0"/>
              <a:t> to help users understand and interact with a digital system.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Definition</a:t>
            </a:r>
            <a:r>
              <a:rPr lang="en-IN" dirty="0"/>
              <a:t>:</a:t>
            </a:r>
            <a:br>
              <a:rPr lang="en-IN" dirty="0"/>
            </a:br>
            <a:r>
              <a:rPr lang="en-IN" i="1" dirty="0"/>
              <a:t>A metaphor in HCI maps familiar objects or actions from the physical world to functions and interactions in the digital interface.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6A68BE-A0DE-84F0-9B5B-BB1F341F15E2}"/>
                  </a:ext>
                </a:extLst>
              </p14:cNvPr>
              <p14:cNvContentPartPr/>
              <p14:nvPr/>
            </p14:nvContentPartPr>
            <p14:xfrm>
              <a:off x="1223280" y="4456080"/>
              <a:ext cx="8510400" cy="141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6A68BE-A0DE-84F0-9B5B-BB1F341F15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920" y="4446720"/>
                <a:ext cx="8529120" cy="14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5644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7BE7-D9E9-91BF-880A-754A0C9E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AA2F-FF2F-E0A2-D98B-F954C936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2. Purpose of Interface Metaphors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DB0C-192C-C6F6-DAFC-82BB3CAF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IN" dirty="0"/>
              <a:t>To make systems </a:t>
            </a:r>
            <a:r>
              <a:rPr lang="en-IN" b="1" dirty="0"/>
              <a:t>intuitive</a:t>
            </a:r>
            <a:r>
              <a:rPr lang="en-IN" dirty="0"/>
              <a:t> and easy to learn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To </a:t>
            </a:r>
            <a:r>
              <a:rPr lang="en-IN" b="1" dirty="0"/>
              <a:t>bridge the gap</a:t>
            </a:r>
            <a:r>
              <a:rPr lang="en-IN" dirty="0"/>
              <a:t> between user expectations and system functionality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To </a:t>
            </a:r>
            <a:r>
              <a:rPr lang="en-IN" b="1" dirty="0"/>
              <a:t>reduce cognitive load</a:t>
            </a:r>
            <a:r>
              <a:rPr lang="en-IN" dirty="0"/>
              <a:t> by leveraging existing knowledge</a:t>
            </a:r>
          </a:p>
          <a:p>
            <a:pPr algn="just">
              <a:lnSpc>
                <a:spcPct val="200000"/>
              </a:lnSpc>
            </a:pPr>
            <a:r>
              <a:rPr lang="en-IN" dirty="0"/>
              <a:t>To </a:t>
            </a:r>
            <a:r>
              <a:rPr lang="en-IN" b="1" dirty="0"/>
              <a:t>enhance usability </a:t>
            </a:r>
            <a:r>
              <a:rPr lang="en-IN" dirty="0"/>
              <a:t>and</a:t>
            </a:r>
            <a:r>
              <a:rPr lang="en-IN" b="1" dirty="0"/>
              <a:t> learnability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4267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AEE5-D35D-817B-F3C1-5DC2F88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D285-65FF-89BE-D5C2-6451C114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292"/>
            <a:ext cx="10515600" cy="509767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/>
              <a:t>Interface metaphors</a:t>
            </a:r>
            <a:r>
              <a:rPr lang="en-IN" dirty="0"/>
              <a:t> are a cornerstone of user-friendly system design.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When applied wisely, they </a:t>
            </a:r>
            <a:r>
              <a:rPr lang="en-IN" b="1" dirty="0"/>
              <a:t>enhance usability</a:t>
            </a:r>
            <a:r>
              <a:rPr lang="en-IN" dirty="0"/>
              <a:t>, </a:t>
            </a:r>
            <a:r>
              <a:rPr lang="en-IN" b="1" dirty="0"/>
              <a:t>boost user confidence</a:t>
            </a:r>
            <a:r>
              <a:rPr lang="en-IN" dirty="0"/>
              <a:t>, and </a:t>
            </a:r>
            <a:r>
              <a:rPr lang="en-IN" b="1" dirty="0"/>
              <a:t>make technology accessible</a:t>
            </a:r>
            <a:r>
              <a:rPr lang="en-IN" dirty="0"/>
              <a:t> even to non-technical users. </a:t>
            </a:r>
          </a:p>
          <a:p>
            <a:pPr algn="just">
              <a:lnSpc>
                <a:spcPct val="150000"/>
              </a:lnSpc>
            </a:pPr>
            <a:r>
              <a:rPr lang="en-IN" dirty="0"/>
              <a:t>However, designers must balance realism with functionality to avoid confusing or limiting user interaction.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363785-0197-0DF4-1F5F-AA33EFB4E332}"/>
                  </a:ext>
                </a:extLst>
              </p14:cNvPr>
              <p14:cNvContentPartPr/>
              <p14:nvPr/>
            </p14:nvContentPartPr>
            <p14:xfrm>
              <a:off x="991080" y="5170320"/>
              <a:ext cx="10091160" cy="75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363785-0197-0DF4-1F5F-AA33EFB4E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720" y="5160960"/>
                <a:ext cx="1010988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8094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13497-6ABC-DF50-038B-2989BE5B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D36A-1D02-396F-65AE-EF6DA552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3. Common Examples of Interface Metaphors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8DD6C9-02F9-5DBF-F2FB-F325199EE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047566"/>
              </p:ext>
            </p:extLst>
          </p:nvPr>
        </p:nvGraphicFramePr>
        <p:xfrm>
          <a:off x="1019331" y="766490"/>
          <a:ext cx="10515600" cy="5988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2160">
                  <a:extLst>
                    <a:ext uri="{9D8B030D-6E8A-4147-A177-3AD203B41FA5}">
                      <a16:colId xmlns:a16="http://schemas.microsoft.com/office/drawing/2014/main" val="3970141400"/>
                    </a:ext>
                  </a:extLst>
                </a:gridCol>
                <a:gridCol w="3382275">
                  <a:extLst>
                    <a:ext uri="{9D8B030D-6E8A-4147-A177-3AD203B41FA5}">
                      <a16:colId xmlns:a16="http://schemas.microsoft.com/office/drawing/2014/main" val="3969122275"/>
                    </a:ext>
                  </a:extLst>
                </a:gridCol>
                <a:gridCol w="4591165">
                  <a:extLst>
                    <a:ext uri="{9D8B030D-6E8A-4147-A177-3AD203B41FA5}">
                      <a16:colId xmlns:a16="http://schemas.microsoft.com/office/drawing/2014/main" val="2854979490"/>
                    </a:ext>
                  </a:extLst>
                </a:gridCol>
              </a:tblGrid>
              <a:tr h="806322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Interface Element</a:t>
                      </a:r>
                      <a:endParaRPr lang="en-IN" sz="2000" b="1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Real-World Metaphor</a:t>
                      </a:r>
                      <a:endParaRPr lang="en-IN" sz="20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SzPts val="1000"/>
                        <a:buFont typeface="Wingdings" panose="05000000000000000000" pitchFamily="2" charset="2"/>
                        <a:buNone/>
                      </a:pPr>
                      <a:r>
                        <a:rPr lang="en-IN" sz="2000" b="1" kern="150" dirty="0">
                          <a:effectLst/>
                        </a:rPr>
                        <a:t>Description</a:t>
                      </a:r>
                      <a:endParaRPr lang="en-IN" sz="20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74769382"/>
                  </a:ext>
                </a:extLst>
              </a:tr>
              <a:tr h="832967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 dirty="0">
                          <a:effectLst/>
                        </a:rPr>
                        <a:t>🖥️ Desktop</a:t>
                      </a:r>
                      <a:endParaRPr lang="en-IN" sz="20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Office Desk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Organizing files and folders like paperwork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87279128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🗂️ Folder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Physical File Folder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Grouping files/documents together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5622377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🗑️ Trash Bin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Wastebasket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Delete or discard items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44296325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📂 File Icon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Paper Document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Represents a document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99089036"/>
                  </a:ext>
                </a:extLst>
              </a:tr>
              <a:tr h="403710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📤 Outbox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Postal Outbox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Sending emails or messages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79134830"/>
                  </a:ext>
                </a:extLst>
              </a:tr>
              <a:tr h="832967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🛒 Shopping Cart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Grocery Cart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Collecting items before purchase in e-commerce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296589"/>
                  </a:ext>
                </a:extLst>
              </a:tr>
              <a:tr h="832967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🧭 Browser Tabs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File Dividers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Multiple open documents in a filing system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77293223"/>
                  </a:ext>
                </a:extLst>
              </a:tr>
              <a:tr h="806322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kern="150">
                          <a:effectLst/>
                        </a:rPr>
                        <a:t>🎛️ Control Panel</a:t>
                      </a:r>
                      <a:endParaRPr lang="en-IN" sz="20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Switchboard/Dashboard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Settings and configurations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3251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1119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AA6C-E5EE-257C-61F0-D2195BA5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7EAE6-351A-F1F2-A533-F5E5F572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4458"/>
            <a:ext cx="10515600" cy="566841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lphaUcPeriod"/>
            </a:pPr>
            <a:r>
              <a:rPr lang="en-US" b="1" dirty="0"/>
              <a:t>Desktop Metaphor (Used in Windows/macOS):</a:t>
            </a:r>
          </a:p>
          <a:p>
            <a:pPr>
              <a:lnSpc>
                <a:spcPct val="150000"/>
              </a:lnSpc>
            </a:pPr>
            <a:r>
              <a:rPr lang="en-US" dirty="0"/>
              <a:t>Represents the screen as a </a:t>
            </a:r>
            <a:r>
              <a:rPr lang="en-US" b="1" dirty="0"/>
              <a:t>physical desk</a:t>
            </a:r>
            <a:r>
              <a:rPr lang="en-US" dirty="0"/>
              <a:t> with </a:t>
            </a:r>
            <a:r>
              <a:rPr lang="en-US" b="1" dirty="0"/>
              <a:t>files</a:t>
            </a:r>
            <a:r>
              <a:rPr lang="en-US" dirty="0"/>
              <a:t>, </a:t>
            </a:r>
            <a:r>
              <a:rPr lang="en-US" b="1" dirty="0"/>
              <a:t>folders</a:t>
            </a:r>
            <a:r>
              <a:rPr lang="en-US" dirty="0"/>
              <a:t>, </a:t>
            </a:r>
            <a:r>
              <a:rPr lang="en-US" b="1" dirty="0"/>
              <a:t>trash bins</a:t>
            </a:r>
            <a:r>
              <a:rPr lang="en-US" dirty="0"/>
              <a:t>, and </a:t>
            </a:r>
            <a:r>
              <a:rPr lang="en-US" b="1" dirty="0"/>
              <a:t>documents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Users </a:t>
            </a:r>
            <a:r>
              <a:rPr lang="en-US" b="1" dirty="0"/>
              <a:t>drag and drop</a:t>
            </a:r>
            <a:r>
              <a:rPr lang="en-US" dirty="0"/>
              <a:t>, </a:t>
            </a:r>
            <a:r>
              <a:rPr lang="en-US" b="1" dirty="0"/>
              <a:t>open folders</a:t>
            </a:r>
            <a:r>
              <a:rPr lang="en-US" dirty="0"/>
              <a:t>, and </a:t>
            </a:r>
            <a:r>
              <a:rPr lang="en-US" b="1" dirty="0"/>
              <a:t>delete items</a:t>
            </a:r>
            <a:r>
              <a:rPr lang="en-US" dirty="0"/>
              <a:t>—just like real-world behavior.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Impact on Usability: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Ideal for beginners; promotes mental continuity from the physical world to the digital world.</a:t>
            </a:r>
          </a:p>
          <a:p>
            <a:pPr>
              <a:lnSpc>
                <a:spcPct val="150000"/>
              </a:lnSpc>
            </a:pPr>
            <a:r>
              <a:rPr lang="en-US" dirty="0"/>
              <a:t>However, it becomes less useful for complex tasks like cloud syncing, which don't exist in real-life desks.</a:t>
            </a:r>
          </a:p>
          <a:p>
            <a:pPr marL="0" indent="0">
              <a:buNone/>
            </a:pPr>
            <a:endParaRPr lang="en-IN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9CE2F3-7515-A4EC-657F-7AF86BA62E16}"/>
                  </a:ext>
                </a:extLst>
              </p14:cNvPr>
              <p14:cNvContentPartPr/>
              <p14:nvPr/>
            </p14:nvContentPartPr>
            <p14:xfrm>
              <a:off x="1062720" y="1803960"/>
              <a:ext cx="7286760" cy="419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9CE2F3-7515-A4EC-657F-7AF86BA62E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1794600"/>
                <a:ext cx="7305480" cy="42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5E8D97-E7C3-5D68-8695-3A26B66AD974}"/>
                  </a:ext>
                </a:extLst>
              </p14:cNvPr>
              <p14:cNvContentPartPr/>
              <p14:nvPr/>
            </p14:nvContentPartPr>
            <p14:xfrm>
              <a:off x="3964680" y="4696920"/>
              <a:ext cx="3679560" cy="3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5E8D97-E7C3-5D68-8695-3A26B66AD9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5320" y="4687560"/>
                <a:ext cx="36982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5235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B1EB1-D722-144F-4D45-7F4A9818C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AD9E-72F5-4739-6335-C9E40FC7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FAD1F-D1CC-DED9-F6C6-39A267005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4458"/>
            <a:ext cx="10515600" cy="566841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B. Shopping Cart Metaphor (Used in Amazon, Flipkart)</a:t>
            </a:r>
          </a:p>
          <a:p>
            <a:pPr>
              <a:lnSpc>
                <a:spcPct val="150000"/>
              </a:lnSpc>
            </a:pPr>
            <a:r>
              <a:rPr lang="en-US" dirty="0"/>
              <a:t>Mimics a real-world </a:t>
            </a:r>
            <a:r>
              <a:rPr lang="en-US" b="1" dirty="0"/>
              <a:t>shopping cart</a:t>
            </a:r>
            <a:r>
              <a:rPr lang="en-US" dirty="0"/>
              <a:t> where users add and remove products before checkout.</a:t>
            </a:r>
          </a:p>
          <a:p>
            <a:pPr>
              <a:lnSpc>
                <a:spcPct val="150000"/>
              </a:lnSpc>
            </a:pPr>
            <a:r>
              <a:rPr lang="en-US" dirty="0"/>
              <a:t>Visual cues like "Add to Cart" or "Proceed to Checkout" mirror in-store shopping.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Impact on Usability: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Easy for users to understand the flow of </a:t>
            </a:r>
            <a:r>
              <a:rPr lang="en-US" b="1" dirty="0"/>
              <a:t>browsing → collecting → purchasing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Reinforces task completion and gives a clear mental model of the process.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6FE3F5-1E5A-7648-065C-8A2237C20997}"/>
                  </a:ext>
                </a:extLst>
              </p14:cNvPr>
              <p14:cNvContentPartPr/>
              <p14:nvPr/>
            </p14:nvContentPartPr>
            <p14:xfrm>
              <a:off x="1071720" y="3116520"/>
              <a:ext cx="9081720" cy="65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6FE3F5-1E5A-7648-065C-8A2237C209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360" y="3107160"/>
                <a:ext cx="910044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240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07B4-4896-5337-D7BB-FEB49C1F4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5482-5272-E928-1065-D79B06D9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4. Types of Interface Metaphors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D595-1152-7E61-7801-6CE6A647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4714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Direct Metaphors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Exact replication of physical-world </a:t>
            </a:r>
            <a:r>
              <a:rPr lang="en-IN" dirty="0" err="1"/>
              <a:t>behavior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Example: Dragging a file to the trash deletes 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Abstract Metaphors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Loosely inspired by the real world but simplified or adapted</a:t>
            </a:r>
          </a:p>
          <a:p>
            <a:pPr>
              <a:lnSpc>
                <a:spcPct val="150000"/>
              </a:lnSpc>
            </a:pPr>
            <a:r>
              <a:rPr lang="en-IN" dirty="0"/>
              <a:t>Example: Tabs in a web browser – inspired by file folders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E16F0B-B092-6C83-1EA8-6531241DA87C}"/>
                  </a:ext>
                </a:extLst>
              </p14:cNvPr>
              <p14:cNvContentPartPr/>
              <p14:nvPr/>
            </p14:nvContentPartPr>
            <p14:xfrm>
              <a:off x="901800" y="3295080"/>
              <a:ext cx="1670400" cy="238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E16F0B-B092-6C83-1EA8-6531241DA8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440" y="3285720"/>
                <a:ext cx="1689120" cy="24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04BEC7-D3A5-DFD5-27E3-F5BB8390B475}"/>
                  </a:ext>
                </a:extLst>
              </p14:cNvPr>
              <p14:cNvContentPartPr/>
              <p14:nvPr/>
            </p14:nvContentPartPr>
            <p14:xfrm>
              <a:off x="1027080" y="4938120"/>
              <a:ext cx="3661200" cy="22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04BEC7-D3A5-DFD5-27E3-F5BB8390B4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720" y="4928760"/>
                <a:ext cx="3679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F8DFAE-1222-9B74-2BAE-85D83ADA8EB1}"/>
                  </a:ext>
                </a:extLst>
              </p14:cNvPr>
              <p14:cNvContentPartPr/>
              <p14:nvPr/>
            </p14:nvContentPartPr>
            <p14:xfrm>
              <a:off x="3080880" y="5715000"/>
              <a:ext cx="354528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F8DFAE-1222-9B74-2BAE-85D83ADA8E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1520" y="5705640"/>
                <a:ext cx="356400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1596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D845-7B9C-E38D-870A-63964AA7B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903E-D9C8-3CC3-3FEF-6AD660A1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929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5. Advantages of Interface Metaphors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5ACF12-91E8-5F25-D79D-FC37414A40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845847"/>
              </p:ext>
            </p:extLst>
          </p:nvPr>
        </p:nvGraphicFramePr>
        <p:xfrm>
          <a:off x="1199214" y="749509"/>
          <a:ext cx="10154586" cy="5521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0165">
                  <a:extLst>
                    <a:ext uri="{9D8B030D-6E8A-4147-A177-3AD203B41FA5}">
                      <a16:colId xmlns:a16="http://schemas.microsoft.com/office/drawing/2014/main" val="1359539759"/>
                    </a:ext>
                  </a:extLst>
                </a:gridCol>
                <a:gridCol w="6534421">
                  <a:extLst>
                    <a:ext uri="{9D8B030D-6E8A-4147-A177-3AD203B41FA5}">
                      <a16:colId xmlns:a16="http://schemas.microsoft.com/office/drawing/2014/main" val="95777334"/>
                    </a:ext>
                  </a:extLst>
                </a:gridCol>
              </a:tblGrid>
              <a:tr h="775582">
                <a:tc>
                  <a:txBody>
                    <a:bodyPr/>
                    <a:lstStyle/>
                    <a:p>
                      <a:pPr marL="457200">
                        <a:lnSpc>
                          <a:spcPct val="150000"/>
                        </a:lnSpc>
                        <a:buNone/>
                      </a:pPr>
                      <a:r>
                        <a:rPr lang="en-IN" sz="2000" b="1" kern="150">
                          <a:effectLst/>
                        </a:rPr>
                        <a:t>Benefit</a:t>
                      </a:r>
                      <a:endParaRPr lang="en-IN" sz="2000" b="1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b="1" kern="150" dirty="0">
                          <a:effectLst/>
                        </a:rPr>
                        <a:t>Explanation</a:t>
                      </a:r>
                      <a:endParaRPr lang="en-IN" sz="2000" b="1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5813820"/>
                  </a:ext>
                </a:extLst>
              </a:tr>
              <a:tr h="129306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💡 Learnability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Easy for new users to understand and start using the system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5037934"/>
                  </a:ext>
                </a:extLst>
              </a:tr>
              <a:tr h="77391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⚙️ Intuitiveness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Reduces need for instructions or training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58872000"/>
                  </a:ext>
                </a:extLst>
              </a:tr>
              <a:tr h="95250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📚 Transfer of Knowledge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Users rely on previous real-world experience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57338231"/>
                  </a:ext>
                </a:extLst>
              </a:tr>
              <a:tr h="77391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🧭 Navigation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Users can predict system behavior and flow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4734999"/>
                  </a:ext>
                </a:extLst>
              </a:tr>
              <a:tr h="95250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>
                          <a:effectLst/>
                        </a:rPr>
                        <a:t>🧠 Memory Aid</a:t>
                      </a:r>
                      <a:endParaRPr lang="en-IN" sz="2000" kern="15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SzPts val="1000"/>
                        <a:buFont typeface="Wingdings" panose="05000000000000000000" pitchFamily="2" charset="2"/>
                        <a:buChar char=""/>
                      </a:pPr>
                      <a:r>
                        <a:rPr lang="en-IN" sz="2000" kern="150" dirty="0">
                          <a:effectLst/>
                        </a:rPr>
                        <a:t>Real-world imagery makes features memorable</a:t>
                      </a:r>
                      <a:endParaRPr lang="en-IN" sz="2000" kern="150" dirty="0">
                        <a:effectLst/>
                        <a:latin typeface="Symbol" panose="05050102010706020507" pitchFamily="18" charset="2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72651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00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5779</Words>
  <Application>Microsoft Office PowerPoint</Application>
  <PresentationFormat>Widescreen</PresentationFormat>
  <Paragraphs>1058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Aptos</vt:lpstr>
      <vt:lpstr>Aptos Display</vt:lpstr>
      <vt:lpstr>Arial</vt:lpstr>
      <vt:lpstr>Liberation Serif</vt:lpstr>
      <vt:lpstr>Symbol</vt:lpstr>
      <vt:lpstr>Wingdings</vt:lpstr>
      <vt:lpstr>Office Theme</vt:lpstr>
      <vt:lpstr>Module - 2</vt:lpstr>
      <vt:lpstr>User-Centered Design (UCD)</vt:lpstr>
      <vt:lpstr>Cont…</vt:lpstr>
      <vt:lpstr>Cont…</vt:lpstr>
      <vt:lpstr>Cont…</vt:lpstr>
      <vt:lpstr>Cont…</vt:lpstr>
      <vt:lpstr>Cont…</vt:lpstr>
      <vt:lpstr>Real-Life Example: Designing a Library App for Students</vt:lpstr>
      <vt:lpstr>Activities of UCD</vt:lpstr>
      <vt:lpstr>PERSONAS</vt:lpstr>
      <vt:lpstr>PowerPoint Presentation</vt:lpstr>
      <vt:lpstr>Cont…</vt:lpstr>
      <vt:lpstr>Key Components of a Persona</vt:lpstr>
      <vt:lpstr>Cont…</vt:lpstr>
      <vt:lpstr>Cont…</vt:lpstr>
      <vt:lpstr>Cont…</vt:lpstr>
      <vt:lpstr>STORYBOARDING</vt:lpstr>
      <vt:lpstr>PowerPoint Presentation</vt:lpstr>
      <vt:lpstr>Cont…</vt:lpstr>
      <vt:lpstr>Cont…</vt:lpstr>
      <vt:lpstr>PowerPoint Presentation</vt:lpstr>
      <vt:lpstr>Cont…</vt:lpstr>
      <vt:lpstr>Cont…</vt:lpstr>
      <vt:lpstr>Cont…</vt:lpstr>
      <vt:lpstr>Cont…</vt:lpstr>
      <vt:lpstr>WIREFRAMING</vt:lpstr>
      <vt:lpstr>Cont…</vt:lpstr>
      <vt:lpstr>Example:</vt:lpstr>
      <vt:lpstr>PowerPoint Presentation</vt:lpstr>
      <vt:lpstr>PowerPoint Presentation</vt:lpstr>
      <vt:lpstr>Cont…</vt:lpstr>
      <vt:lpstr>PowerPoint Presentation</vt:lpstr>
      <vt:lpstr>PowerPoint Presentation</vt:lpstr>
      <vt:lpstr>Why Use Wireframes in HCI?</vt:lpstr>
      <vt:lpstr>Prototyping in HCI</vt:lpstr>
      <vt:lpstr>Cont…</vt:lpstr>
      <vt:lpstr>Cont…</vt:lpstr>
      <vt:lpstr>Cont…</vt:lpstr>
      <vt:lpstr>Cont…</vt:lpstr>
      <vt:lpstr>PowerPoint Presentation</vt:lpstr>
      <vt:lpstr>PowerPoint Presentation</vt:lpstr>
      <vt:lpstr>Wireframing vs. Prototyping</vt:lpstr>
      <vt:lpstr>Example Comparison</vt:lpstr>
      <vt:lpstr>When to Use Which?</vt:lpstr>
      <vt:lpstr>USABILITY TESTING</vt:lpstr>
      <vt:lpstr>Cont…</vt:lpstr>
      <vt:lpstr>PowerPoint Presentation</vt:lpstr>
      <vt:lpstr>Cont…</vt:lpstr>
      <vt:lpstr>Cont…</vt:lpstr>
      <vt:lpstr>Cont…</vt:lpstr>
      <vt:lpstr>Cont…</vt:lpstr>
      <vt:lpstr>Cont…</vt:lpstr>
      <vt:lpstr>Cont…</vt:lpstr>
      <vt:lpstr>Cont…</vt:lpstr>
      <vt:lpstr>Conceptualizing Interaction — in HCI </vt:lpstr>
      <vt:lpstr>Cont…</vt:lpstr>
      <vt:lpstr>Cont…</vt:lpstr>
      <vt:lpstr>PowerPoint Presentation</vt:lpstr>
      <vt:lpstr>Cont…</vt:lpstr>
      <vt:lpstr>Cont…</vt:lpstr>
      <vt:lpstr>Cont…</vt:lpstr>
      <vt:lpstr>PowerPoint Presentation</vt:lpstr>
      <vt:lpstr>Cont…</vt:lpstr>
      <vt:lpstr>Cont…</vt:lpstr>
      <vt:lpstr>Cont…</vt:lpstr>
      <vt:lpstr>Common Types Interaction Styles:</vt:lpstr>
      <vt:lpstr> Cont…  Main Interaction Types in HCI 1. Instructing</vt:lpstr>
      <vt:lpstr>Cont…</vt:lpstr>
      <vt:lpstr>PowerPoint Presentation</vt:lpstr>
      <vt:lpstr>PowerPoint Presentation</vt:lpstr>
      <vt:lpstr>PowerPoint Presentation</vt:lpstr>
      <vt:lpstr>Cont…</vt:lpstr>
      <vt:lpstr>PowerPoint Presentation</vt:lpstr>
      <vt:lpstr>Cont…</vt:lpstr>
      <vt:lpstr>PowerPoint Presentation</vt:lpstr>
      <vt:lpstr>Cont…</vt:lpstr>
      <vt:lpstr>Cont…</vt:lpstr>
      <vt:lpstr>PowerPoint Presentation</vt:lpstr>
      <vt:lpstr>Cont…</vt:lpstr>
      <vt:lpstr>Cont…</vt:lpstr>
      <vt:lpstr>PowerPoint Presentation</vt:lpstr>
      <vt:lpstr>PowerPoint Presentation</vt:lpstr>
      <vt:lpstr>Cont…</vt:lpstr>
      <vt:lpstr>Cont…</vt:lpstr>
      <vt:lpstr>Cont…</vt:lpstr>
      <vt:lpstr>Cont…</vt:lpstr>
      <vt:lpstr>Cont…</vt:lpstr>
      <vt:lpstr>Cont…</vt:lpstr>
      <vt:lpstr>Cont…</vt:lpstr>
      <vt:lpstr>Cont…</vt:lpstr>
      <vt:lpstr>Interface Metaphors in HCI (Human-Computer Interaction) </vt:lpstr>
      <vt:lpstr> 1. What is an Interface Metaphor? </vt:lpstr>
      <vt:lpstr>2. Purpose of Interface Metaphors </vt:lpstr>
      <vt:lpstr>Cont…</vt:lpstr>
      <vt:lpstr>3. Common Examples of Interface Metaphors </vt:lpstr>
      <vt:lpstr>Cont…</vt:lpstr>
      <vt:lpstr>Cont…</vt:lpstr>
      <vt:lpstr>4. Types of Interface Metaphors</vt:lpstr>
      <vt:lpstr>5. Advantages of Interface Metaphors </vt:lpstr>
      <vt:lpstr>6. Disadvantages or Limitations</vt:lpstr>
      <vt:lpstr>7. Best Practices for Designing Interface Metaphors</vt:lpstr>
      <vt:lpstr>8. Metaphors in Mobile Interfaces</vt:lpstr>
      <vt:lpstr>Conclusion:</vt:lpstr>
      <vt:lpstr>Paradigms, Visions, Challenges, Theories, Models, and Frameworks</vt:lpstr>
      <vt:lpstr>Cont…   </vt:lpstr>
      <vt:lpstr>Cont…   </vt:lpstr>
      <vt:lpstr>Cont…   </vt:lpstr>
      <vt:lpstr>Cont…</vt:lpstr>
      <vt:lpstr>Cont…</vt:lpstr>
      <vt:lpstr>Cont…</vt:lpstr>
      <vt:lpstr>PowerPoint Presentation</vt:lpstr>
      <vt:lpstr>Cont…</vt:lpstr>
      <vt:lpstr>HCI model for physical simulation</vt:lpstr>
      <vt:lpstr>Cont…</vt:lpstr>
      <vt:lpstr>PowerPoint Presentation</vt:lpstr>
      <vt:lpstr>Cont…</vt:lpstr>
      <vt:lpstr>Case Studies Based on Module 2: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Vellingiri Jayagopal</dc:creator>
  <cp:lastModifiedBy>Vellingiri Jayagopal</cp:lastModifiedBy>
  <cp:revision>70</cp:revision>
  <dcterms:created xsi:type="dcterms:W3CDTF">2025-07-03T09:08:25Z</dcterms:created>
  <dcterms:modified xsi:type="dcterms:W3CDTF">2025-08-10T13:01:06Z</dcterms:modified>
</cp:coreProperties>
</file>